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7" r:id="rId4"/>
    <p:sldId id="274" r:id="rId5"/>
    <p:sldId id="283" r:id="rId6"/>
    <p:sldId id="273" r:id="rId7"/>
    <p:sldId id="284" r:id="rId8"/>
    <p:sldId id="285" r:id="rId9"/>
    <p:sldId id="275" r:id="rId10"/>
    <p:sldId id="290" r:id="rId11"/>
    <p:sldId id="297" r:id="rId12"/>
    <p:sldId id="261" r:id="rId13"/>
    <p:sldId id="287" r:id="rId14"/>
    <p:sldId id="294" r:id="rId15"/>
    <p:sldId id="286" r:id="rId16"/>
    <p:sldId id="293" r:id="rId17"/>
    <p:sldId id="292" r:id="rId18"/>
    <p:sldId id="296" r:id="rId19"/>
    <p:sldId id="291" r:id="rId20"/>
    <p:sldId id="295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0FfcNgYCW1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www.doorwayonline.org.uk/literacy/letterform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26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was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2012" y="4775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you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word?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5527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we, me, be, was, </a:t>
            </a:r>
            <a:r>
              <a:rPr lang="en-GB" sz="2800" dirty="0" smtClean="0">
                <a:latin typeface="Comic Sans MS" panose="030F0702030302020204" pitchFamily="66" charset="0"/>
              </a:rPr>
              <a:t>my, you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520762" y="49847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606750" y="3122179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748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the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748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go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2457" y="73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t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2457" y="73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6331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979" y="736265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sing the alphabet song?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say the names of the letters not the sounds.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672" y="2512979"/>
            <a:ext cx="887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https://www.youtube.com/watch?v=0FfcNgYCW18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85" t="24554" r="39524" b="24732"/>
          <a:stretch/>
        </p:blipFill>
        <p:spPr>
          <a:xfrm>
            <a:off x="3108960" y="3284228"/>
            <a:ext cx="5331764" cy="316121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566" y="5710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n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6331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Practise forming your letters for the letters a, b, c, d, e, f, g, h, </a:t>
            </a:r>
            <a:r>
              <a:rPr lang="en-GB" sz="2800" dirty="0" err="1" smtClean="0"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  and j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Click on the </a:t>
            </a:r>
            <a:r>
              <a:rPr lang="en-GB" sz="2800" dirty="0" smtClean="0">
                <a:latin typeface="Comic Sans MS" panose="030F0702030302020204" pitchFamily="66" charset="0"/>
              </a:rPr>
              <a:t>link to Doorway Online.</a:t>
            </a:r>
          </a:p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https://www.doorwayonline.org.uk/literacy/letterformation/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need to click on ‘Free Draw’.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You could also practise writing your letters on some paper. 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5840" y="1726475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7064" t="9196" r="7096" b="7200"/>
          <a:stretch/>
        </p:blipFill>
        <p:spPr>
          <a:xfrm>
            <a:off x="7032171" y="3355301"/>
            <a:ext cx="3187338" cy="17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1-10 + ow, oi, ear, air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0739" y="4522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m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2823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730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w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she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my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</a:t>
            </a:r>
            <a:r>
              <a:rPr lang="en-GB" sz="2800" dirty="0" smtClean="0">
                <a:latin typeface="Comic Sans MS" panose="030F0702030302020204" pitchFamily="66" charset="0"/>
              </a:rPr>
              <a:t>tricky 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5206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be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8148" y="448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288</Words>
  <Application>Microsoft Office PowerPoint</Application>
  <PresentationFormat>Widescreen</PresentationFormat>
  <Paragraphs>67</Paragraphs>
  <Slides>21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52</cp:revision>
  <dcterms:created xsi:type="dcterms:W3CDTF">2021-01-06T20:29:02Z</dcterms:created>
  <dcterms:modified xsi:type="dcterms:W3CDTF">2021-02-09T13:36:18Z</dcterms:modified>
</cp:coreProperties>
</file>