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2/flashcards-speed-tria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honicsplay.co.uk/resources/phase/2/tricky-word-truck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utQOvUnHV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BajQHNOvj4" TargetMode="External"/><Relationship Id="rId2" Type="http://schemas.openxmlformats.org/officeDocument/2006/relationships/hyperlink" Target="https://www.bbc.co.uk/bitesize/topics/zvq9bdm/articles/zfcwcq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Monday 18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69772" y="2577239"/>
            <a:ext cx="668818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>
                <a:latin typeface="Comic Sans MS" panose="030F0702030302020204" pitchFamily="66" charset="0"/>
              </a:rPr>
              <a:t>y</a:t>
            </a:r>
            <a:r>
              <a:rPr lang="en-GB" sz="11500" dirty="0" smtClean="0">
                <a:latin typeface="Comic Sans MS" panose="030F0702030302020204" pitchFamily="66" charset="0"/>
              </a:rPr>
              <a:t>um-yum</a:t>
            </a:r>
          </a:p>
        </p:txBody>
      </p:sp>
    </p:spTree>
    <p:extLst>
      <p:ext uri="{BB962C8B-B14F-4D97-AF65-F5344CB8AC3E}">
        <p14:creationId xmlns:p14="http://schemas.microsoft.com/office/powerpoint/2010/main" val="40396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1443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your sounds using Flashcards Speed Trial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graphemes – Sets 1-6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57" t="33483" r="65126" b="22588"/>
          <a:stretch/>
        </p:blipFill>
        <p:spPr>
          <a:xfrm>
            <a:off x="2534193" y="2376921"/>
            <a:ext cx="3853543" cy="32134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70739" y="237692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https://www.phonicsplay.co.uk/resources/phase/2/flashcards-speed-trials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47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reading your keywords using Tricky Word Trucks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Choose Phase 2 Tricky Words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520762" y="338276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https://www.phonicsplay.co.uk/resources/phase/2/tricky-word-trucks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692" t="32254" r="5892" b="23607"/>
          <a:stretch/>
        </p:blipFill>
        <p:spPr>
          <a:xfrm>
            <a:off x="1312144" y="2552147"/>
            <a:ext cx="3827418" cy="32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Today we are looking at the sound 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4613" y="5190381"/>
            <a:ext cx="60462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draw the letter in the air?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2674" y="3736050"/>
            <a:ext cx="8869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2"/>
              </a:rPr>
              <a:t>https://www.youtube.com/watch?v=futQOvUnHVs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and find the words that use the y sound.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4308" y="2413503"/>
            <a:ext cx="7245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https://www.bbc.co.uk/bitesize/topics/zvq9bdm/articles/zfcwcqt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11581" y="432602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of Geraldine the Giraffe looking at the y sound:</a:t>
            </a:r>
          </a:p>
        </p:txBody>
      </p:sp>
      <p:sp>
        <p:nvSpPr>
          <p:cNvPr id="9" name="Rectangle 8"/>
          <p:cNvSpPr/>
          <p:nvPr/>
        </p:nvSpPr>
        <p:spPr>
          <a:xfrm>
            <a:off x="2235581" y="5401818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https://www.youtube.com/watch?v=nBajQHNOvj4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8517" y="2577239"/>
            <a:ext cx="37036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yap</a:t>
            </a:r>
          </a:p>
        </p:txBody>
      </p:sp>
    </p:spTree>
    <p:extLst>
      <p:ext uri="{BB962C8B-B14F-4D97-AF65-F5344CB8AC3E}">
        <p14:creationId xmlns:p14="http://schemas.microsoft.com/office/powerpoint/2010/main" val="4152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8517" y="2577239"/>
            <a:ext cx="37036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05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8517" y="2577239"/>
            <a:ext cx="37036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yet</a:t>
            </a:r>
          </a:p>
        </p:txBody>
      </p:sp>
    </p:spTree>
    <p:extLst>
      <p:ext uri="{BB962C8B-B14F-4D97-AF65-F5344CB8AC3E}">
        <p14:creationId xmlns:p14="http://schemas.microsoft.com/office/powerpoint/2010/main" val="31252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8517" y="2577239"/>
            <a:ext cx="370366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yell</a:t>
            </a:r>
          </a:p>
        </p:txBody>
      </p:sp>
    </p:spTree>
    <p:extLst>
      <p:ext uri="{BB962C8B-B14F-4D97-AF65-F5344CB8AC3E}">
        <p14:creationId xmlns:p14="http://schemas.microsoft.com/office/powerpoint/2010/main" val="14887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193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Phonics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17</cp:revision>
  <dcterms:created xsi:type="dcterms:W3CDTF">2021-01-06T20:29:02Z</dcterms:created>
  <dcterms:modified xsi:type="dcterms:W3CDTF">2021-01-11T14:04:57Z</dcterms:modified>
</cp:coreProperties>
</file>