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2" r:id="rId6"/>
    <p:sldId id="267" r:id="rId7"/>
    <p:sldId id="274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_0lNTYRpNq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mpw192MSg" TargetMode="External"/><Relationship Id="rId2" Type="http://schemas.openxmlformats.org/officeDocument/2006/relationships/hyperlink" Target="https://www.bbc.co.uk/bitesize/topics/zvq9bdm/articles/z4xsxyc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1</a:t>
            </a:r>
            <a:r>
              <a:rPr lang="en-GB" baseline="30000" dirty="0" smtClean="0">
                <a:latin typeface="Comic Sans MS" panose="030F0702030302020204" pitchFamily="66" charset="0"/>
              </a:rPr>
              <a:t>st</a:t>
            </a:r>
            <a:r>
              <a:rPr lang="en-GB" dirty="0" smtClean="0">
                <a:latin typeface="Comic Sans MS" panose="030F0702030302020204" pitchFamily="66" charset="0"/>
              </a:rPr>
              <a:t> February </a:t>
            </a:r>
            <a:r>
              <a:rPr lang="en-GB" dirty="0" smtClean="0">
                <a:latin typeface="Comic Sans MS" panose="030F0702030302020204" pitchFamily="66" charset="0"/>
              </a:rPr>
              <a:t>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paint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main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bait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</a:t>
            </a:r>
            <a:r>
              <a:rPr lang="en-GB" sz="2800" dirty="0" smtClean="0">
                <a:latin typeface="Comic Sans MS" panose="030F0702030302020204" pitchFamily="66" charset="0"/>
              </a:rPr>
              <a:t>you read the caption by identifying and blending the sounds in the words? Remember to look out for keywords to read by sight.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8251" y="2577239"/>
            <a:ext cx="8229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In the mail.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5440" y="4792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1-8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6491" y="3983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</a:t>
            </a:r>
            <a:r>
              <a:rPr lang="en-GB" sz="2800" dirty="0" smtClean="0">
                <a:latin typeface="Comic Sans MS" panose="030F0702030302020204" pitchFamily="66" charset="0"/>
              </a:rPr>
              <a:t>she, me, we, be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</a:t>
            </a:r>
            <a:r>
              <a:rPr lang="en-GB" sz="2800" dirty="0" smtClean="0">
                <a:latin typeface="Comic Sans MS" panose="030F0702030302020204" pitchFamily="66" charset="0"/>
              </a:rPr>
              <a:t>vowel </a:t>
            </a:r>
            <a:r>
              <a:rPr lang="en-GB" sz="2800" dirty="0" smtClean="0">
                <a:latin typeface="Comic Sans MS" panose="030F0702030302020204" pitchFamily="66" charset="0"/>
              </a:rPr>
              <a:t>digraphs – two </a:t>
            </a:r>
            <a:r>
              <a:rPr lang="en-GB" sz="2800" dirty="0" smtClean="0">
                <a:latin typeface="Comic Sans MS" panose="030F0702030302020204" pitchFamily="66" charset="0"/>
              </a:rPr>
              <a:t>vowels </a:t>
            </a:r>
            <a:r>
              <a:rPr lang="en-GB" sz="2800" dirty="0" smtClean="0">
                <a:latin typeface="Comic Sans MS" panose="030F0702030302020204" pitchFamily="66" charset="0"/>
              </a:rPr>
              <a:t>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 smtClean="0">
                <a:latin typeface="Comic Sans MS" panose="030F0702030302020204" pitchFamily="66" charset="0"/>
              </a:rPr>
              <a:t>ai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https://www.youtube.com/watch?v=_0lNTYRpNqU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1623" y="2839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 smtClean="0">
                <a:latin typeface="Comic Sans MS" panose="030F0702030302020204" pitchFamily="66" charset="0"/>
              </a:rPr>
              <a:t>ai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err="1" smtClean="0">
                <a:latin typeface="Comic Sans MS" panose="030F0702030302020204" pitchFamily="66" charset="0"/>
              </a:rPr>
              <a:t>ai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https://www.bbc.co.uk/bitesize/topics/zvq9bdm/articles/z4xsxyc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866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https://www.youtube.com/watch?v=Fbmpw192MSg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4984" y="2916873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pain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</a:t>
            </a:r>
            <a:r>
              <a:rPr lang="en-GB" sz="2800" dirty="0" smtClean="0">
                <a:latin typeface="Comic Sans MS" panose="030F0702030302020204" pitchFamily="66" charset="0"/>
              </a:rPr>
              <a:t>blend the sounds in the words to read them?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look out for two letters that make one sound.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7646" y="3543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wait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Gail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aim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298</Words>
  <Application>Microsoft Office PowerPoint</Application>
  <PresentationFormat>Widescreen</PresentationFormat>
  <Paragraphs>44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25</cp:revision>
  <dcterms:created xsi:type="dcterms:W3CDTF">2021-01-06T20:29:02Z</dcterms:created>
  <dcterms:modified xsi:type="dcterms:W3CDTF">2021-01-26T20:42:58Z</dcterms:modified>
</cp:coreProperties>
</file>