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2" r:id="rId6"/>
    <p:sldId id="267" r:id="rId7"/>
    <p:sldId id="272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rWZYN5jno" TargetMode="External"/><Relationship Id="rId2" Type="http://schemas.openxmlformats.org/officeDocument/2006/relationships/hyperlink" Target="https://www.bbc.co.uk/bitesize/topics/zvq9bdm/articles/zj39382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25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See the guidance sheet.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1-10 + ow, oi, ear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be, was, my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400066" y="4736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508979" y="3122179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a </a:t>
            </a:r>
            <a:r>
              <a:rPr lang="en-GB" sz="2800" dirty="0" err="1" smtClean="0">
                <a:latin typeface="Comic Sans MS" panose="030F0702030302020204" pitchFamily="66" charset="0"/>
              </a:rPr>
              <a:t>trigraphs</a:t>
            </a:r>
            <a:r>
              <a:rPr lang="en-GB" sz="2800" dirty="0" smtClean="0">
                <a:latin typeface="Comic Sans MS" panose="030F0702030302020204" pitchFamily="66" charset="0"/>
              </a:rPr>
              <a:t> – three vowels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571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air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37566" y="2831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air sound.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air sound: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https://www.bbc.co.uk/bitesize/topics/zvq9bdm/articles/zj39382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541417" y="5375692"/>
            <a:ext cx="9191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https://www.youtube.com/watch?v=T3rWZYN5jno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segment the sounds in the words to spell them?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Remember, some of the sounds may be made with 2 letters. </a:t>
            </a:r>
          </a:p>
        </p:txBody>
      </p:sp>
      <p:sp>
        <p:nvSpPr>
          <p:cNvPr id="11" name="AutoShape 6" descr="Image result for coat cartoon"/>
          <p:cNvSpPr>
            <a:spLocks noChangeAspect="1" noChangeArrowheads="1"/>
          </p:cNvSpPr>
          <p:nvPr/>
        </p:nvSpPr>
        <p:spPr bwMode="auto">
          <a:xfrm>
            <a:off x="63500" y="-136525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28" y="3091406"/>
            <a:ext cx="5748571" cy="172878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3713" y="5292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557462"/>
            <a:ext cx="2619375" cy="174307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6286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2438400"/>
            <a:ext cx="2305050" cy="19812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7097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>
          <a:xfrm>
            <a:off x="5062537" y="2324100"/>
            <a:ext cx="2066925" cy="203889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6469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212</Words>
  <Application>Microsoft Office PowerPoint</Application>
  <PresentationFormat>Widescreen</PresentationFormat>
  <Paragraphs>44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42</cp:revision>
  <dcterms:created xsi:type="dcterms:W3CDTF">2021-01-06T20:29:02Z</dcterms:created>
  <dcterms:modified xsi:type="dcterms:W3CDTF">2021-02-22T15:04:07Z</dcterms:modified>
</cp:coreProperties>
</file>