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58" r:id="rId5"/>
    <p:sldId id="262" r:id="rId6"/>
    <p:sldId id="267" r:id="rId7"/>
    <p:sldId id="273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1887-7E40-4CB1-A40F-441E59E558BC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02A4-CA94-4C3D-A008-9386C677C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resources/phase/2/flashcards-speed-tri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xqPMJR2cLw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QshNmncnBs" TargetMode="External"/><Relationship Id="rId2" Type="http://schemas.openxmlformats.org/officeDocument/2006/relationships/hyperlink" Target="https://www.bbc.co.uk/bitesize/topics/zvq9bdm/articles/z6bkbd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Thursday 28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January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write the word to match the picture?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89" y="2362744"/>
            <a:ext cx="3748079" cy="257501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08720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write the word to match the picture?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22" y="2292395"/>
            <a:ext cx="2557326" cy="298354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69531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6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write the sentence?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See guidance sheet.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2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Sets 1-7 + </a:t>
            </a:r>
            <a:r>
              <a:rPr lang="en-GB" sz="2800" dirty="0" err="1" smtClean="0">
                <a:latin typeface="Comic Sans MS" panose="030F0702030302020204" pitchFamily="66" charset="0"/>
              </a:rPr>
              <a:t>ch</a:t>
            </a:r>
            <a:r>
              <a:rPr lang="en-GB" sz="2800" dirty="0" smtClean="0">
                <a:latin typeface="Comic Sans MS" panose="030F0702030302020204" pitchFamily="66" charset="0"/>
              </a:rPr>
              <a:t>, </a:t>
            </a:r>
            <a:r>
              <a:rPr lang="en-GB" sz="2800" dirty="0" err="1" smtClean="0">
                <a:latin typeface="Comic Sans MS" panose="030F0702030302020204" pitchFamily="66" charset="0"/>
              </a:rPr>
              <a:t>sh</a:t>
            </a:r>
            <a:r>
              <a:rPr lang="en-GB" sz="2800" dirty="0" smtClean="0">
                <a:latin typeface="Comic Sans MS" panose="030F0702030302020204" pitchFamily="66" charset="0"/>
              </a:rPr>
              <a:t>, </a:t>
            </a:r>
            <a:r>
              <a:rPr lang="en-GB" sz="2800" dirty="0" err="1" smtClean="0">
                <a:latin typeface="Comic Sans MS" panose="030F0702030302020204" pitchFamily="66" charset="0"/>
              </a:rPr>
              <a:t>th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https://www.phonicsplay.co.uk/resources/phase/2/flashcards-speed-trials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Tricky Words: all Phase 2 + he, she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1312144" y="2552147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This week we are looking at consonant digraphs – two consonants that go together to make 1 sound.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Today’s sound is: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3383" y="5190381"/>
            <a:ext cx="6607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draw the digraph in the air?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8723" y="2535721"/>
            <a:ext cx="1298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>
                <a:latin typeface="Comic Sans MS" panose="030F0702030302020204" pitchFamily="66" charset="0"/>
              </a:rPr>
              <a:t>ng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2674" y="3736050"/>
            <a:ext cx="8869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4"/>
              </a:rPr>
              <a:t>https://www.youtube.com/watch?v=xqPMJR2cLwI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3246" y="28736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and find the words that use the ng sound.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1581" y="432602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of Geraldine the Giraffe looking at the ng sound: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4308" y="2413503"/>
            <a:ext cx="7245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https://www.bbc.co.uk/bitesize/topics/zvq9bdm/articles/z6bkbdm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026575" y="5401818"/>
            <a:ext cx="8667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3"/>
              </a:rPr>
              <a:t>https://www.youtube.com/watch?v=vQshNmncnBs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Main Activity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Can you segment the sounds in the words to spell them?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Remember, some of the sounds may be made with 2 letters.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04" y="3187881"/>
            <a:ext cx="1866900" cy="18669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5395" y="38165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write the word to match the picture?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230" y="1744980"/>
            <a:ext cx="2491468" cy="383302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69977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2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write the word to match the picture?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28" y="2268855"/>
            <a:ext cx="2742012" cy="274201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4845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1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write the word to match the picture?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0" y="1785937"/>
            <a:ext cx="1714500" cy="328612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0343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6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224</Words>
  <Application>Microsoft Office PowerPoint</Application>
  <PresentationFormat>Widescreen</PresentationFormat>
  <Paragraphs>47</Paragraphs>
  <Slides>12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27</cp:revision>
  <dcterms:created xsi:type="dcterms:W3CDTF">2021-01-06T20:29:02Z</dcterms:created>
  <dcterms:modified xsi:type="dcterms:W3CDTF">2021-01-22T09:15:17Z</dcterms:modified>
</cp:coreProperties>
</file>