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4" r:id="rId11"/>
    <p:sldId id="273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AcCIAgvjjt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TITdRL_cU" TargetMode="External"/><Relationship Id="rId2" Type="http://schemas.openxmlformats.org/officeDocument/2006/relationships/hyperlink" Target="https://www.bbc.co.uk/bitesize/topics/zvq9bdm/articles/zfj6jhv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23</a:t>
            </a:r>
            <a:r>
              <a:rPr lang="en-GB" baseline="30000" dirty="0" smtClean="0">
                <a:latin typeface="Comic Sans MS" panose="030F0702030302020204" pitchFamily="66" charset="0"/>
              </a:rPr>
              <a:t>rd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90787"/>
            <a:ext cx="2438400" cy="18764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4217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0" y="2335394"/>
            <a:ext cx="3498431" cy="232804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4845" y="459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438400"/>
            <a:ext cx="2305050" cy="1981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6468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1-10 + ow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was, my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86077" y="3429550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824548" y="5274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698190" y="2983034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a digraph – two letters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8720" y="4720118"/>
            <a:ext cx="10489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https://www.youtube.com/watch?v=AcCIAgvjjt0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oi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5314" y="3026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075" y="660602"/>
            <a:ext cx="11578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oi sound. </a:t>
            </a:r>
          </a:p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https://www.bbc.co.uk/bitesize/topics/zvq9bdm/articles/zfj6jhv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oi sound: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9024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https://www.youtube.com/watch?v=IRTITdRL_cU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860" y="2821167"/>
            <a:ext cx="2143125" cy="21431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635" y="358793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7017" y="3587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495550"/>
            <a:ext cx="1866900" cy="18669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1966" y="61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65" y="2346891"/>
            <a:ext cx="3113232" cy="21642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5029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4924425" y="2452688"/>
            <a:ext cx="2343150" cy="18319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4034" y="61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241</Words>
  <Application>Microsoft Office PowerPoint</Application>
  <PresentationFormat>Widescreen</PresentationFormat>
  <Paragraphs>48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37</cp:revision>
  <dcterms:created xsi:type="dcterms:W3CDTF">2021-01-06T20:29:02Z</dcterms:created>
  <dcterms:modified xsi:type="dcterms:W3CDTF">2021-02-09T13:40:53Z</dcterms:modified>
</cp:coreProperties>
</file>