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61" r:id="rId4"/>
    <p:sldId id="258" r:id="rId5"/>
    <p:sldId id="262" r:id="rId6"/>
    <p:sldId id="267" r:id="rId7"/>
    <p:sldId id="272" r:id="rId8"/>
    <p:sldId id="268" r:id="rId9"/>
    <p:sldId id="269" r:id="rId10"/>
    <p:sldId id="270" r:id="rId11"/>
    <p:sldId id="271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E61887-7E40-4CB1-A40F-441E59E558BC}" type="datetimeFigureOut">
              <a:rPr lang="en-GB" smtClean="0"/>
              <a:t>22/01/2021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CB02A4-CA94-4C3D-A008-9386C677CE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12133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77E9C-EE33-4CC1-B75D-C6F280AF952B}" type="datetimeFigureOut">
              <a:rPr lang="en-GB" smtClean="0"/>
              <a:t>22/01/2021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5260-6219-4F07-8197-3E56BBDCF4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48316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77E9C-EE33-4CC1-B75D-C6F280AF952B}" type="datetimeFigureOut">
              <a:rPr lang="en-GB" smtClean="0"/>
              <a:t>22/01/2021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5260-6219-4F07-8197-3E56BBDCF4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20857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77E9C-EE33-4CC1-B75D-C6F280AF952B}" type="datetimeFigureOut">
              <a:rPr lang="en-GB" smtClean="0"/>
              <a:t>22/01/2021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5260-6219-4F07-8197-3E56BBDCF4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39174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77E9C-EE33-4CC1-B75D-C6F280AF952B}" type="datetimeFigureOut">
              <a:rPr lang="en-GB" smtClean="0"/>
              <a:t>22/01/2021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5260-6219-4F07-8197-3E56BBDCF4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84528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77E9C-EE33-4CC1-B75D-C6F280AF952B}" type="datetimeFigureOut">
              <a:rPr lang="en-GB" smtClean="0"/>
              <a:t>22/01/2021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5260-6219-4F07-8197-3E56BBDCF4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55925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77E9C-EE33-4CC1-B75D-C6F280AF952B}" type="datetimeFigureOut">
              <a:rPr lang="en-GB" smtClean="0"/>
              <a:t>22/01/2021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5260-6219-4F07-8197-3E56BBDCF4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23593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77E9C-EE33-4CC1-B75D-C6F280AF952B}" type="datetimeFigureOut">
              <a:rPr lang="en-GB" smtClean="0"/>
              <a:t>22/01/2021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5260-6219-4F07-8197-3E56BBDCF4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62490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77E9C-EE33-4CC1-B75D-C6F280AF952B}" type="datetimeFigureOut">
              <a:rPr lang="en-GB" smtClean="0"/>
              <a:t>22/01/2021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5260-6219-4F07-8197-3E56BBDCF4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671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77E9C-EE33-4CC1-B75D-C6F280AF952B}" type="datetimeFigureOut">
              <a:rPr lang="en-GB" smtClean="0"/>
              <a:t>22/01/2021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5260-6219-4F07-8197-3E56BBDCF4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60366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77E9C-EE33-4CC1-B75D-C6F280AF952B}" type="datetimeFigureOut">
              <a:rPr lang="en-GB" smtClean="0"/>
              <a:t>22/01/2021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5260-6219-4F07-8197-3E56BBDCF4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35803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77E9C-EE33-4CC1-B75D-C6F280AF952B}" type="datetimeFigureOut">
              <a:rPr lang="en-GB" smtClean="0"/>
              <a:t>22/01/2021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5260-6219-4F07-8197-3E56BBDCF4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58516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F77E9C-EE33-4CC1-B75D-C6F280AF952B}" type="datetimeFigureOut">
              <a:rPr lang="en-GB" smtClean="0"/>
              <a:t>22/01/2021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25260-6219-4F07-8197-3E56BBDCF4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7820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honicsplay.co.uk/resources/phase/2/flashcards-speed-trials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phonicsplay.co.uk/resources/phase/2/tricky-word-trucks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3.png"/><Relationship Id="rId4" Type="http://schemas.openxmlformats.org/officeDocument/2006/relationships/hyperlink" Target="https://www.youtube.com/watch?v=3uyqR3u4jtg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RCRqtFBQ_2k" TargetMode="External"/><Relationship Id="rId2" Type="http://schemas.openxmlformats.org/officeDocument/2006/relationships/hyperlink" Target="https://www.bbc.co.uk/bitesize/topics/zvq9bdm/articles/zhg8gwx" TargetMode="Externa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media" Target="../media/media3.m4a"/><Relationship Id="rId7" Type="http://schemas.openxmlformats.org/officeDocument/2006/relationships/image" Target="../media/image3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4.png"/><Relationship Id="rId5" Type="http://schemas.openxmlformats.org/officeDocument/2006/relationships/slideLayout" Target="../slideLayouts/slideLayout1.xml"/><Relationship Id="rId4" Type="http://schemas.openxmlformats.org/officeDocument/2006/relationships/audio" Target="../media/media3.m4a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3.png"/><Relationship Id="rId4" Type="http://schemas.openxmlformats.org/officeDocument/2006/relationships/image" Target="../media/image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Phonics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Tuesday 26</a:t>
            </a:r>
            <a:r>
              <a:rPr lang="en-GB" baseline="30000" dirty="0" smtClean="0">
                <a:latin typeface="Comic Sans MS" panose="030F0702030302020204" pitchFamily="66" charset="0"/>
              </a:rPr>
              <a:t>th</a:t>
            </a:r>
            <a:r>
              <a:rPr lang="en-GB" dirty="0" smtClean="0">
                <a:latin typeface="Comic Sans MS" panose="030F0702030302020204" pitchFamily="66" charset="0"/>
              </a:rPr>
              <a:t> January 2021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8660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11581" y="660602"/>
            <a:ext cx="112975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Can you spell the word to match the picture?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ECFF4F4-2CA4-4B3B-8DD4-13FFE2FA1B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37916" y="2601480"/>
            <a:ext cx="2950470" cy="2288682"/>
          </a:xfrm>
          <a:prstGeom prst="rect">
            <a:avLst/>
          </a:prstGeom>
        </p:spPr>
      </p:pic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704217" y="57422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283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9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11581" y="660602"/>
            <a:ext cx="11297539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Can you write the sentence?</a:t>
            </a: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endParaRPr lang="en-GB" sz="2800" dirty="0" smtClean="0">
              <a:latin typeface="Comic Sans MS" panose="030F0702030302020204" pitchFamily="66" charset="0"/>
            </a:endParaRP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endParaRPr lang="en-GB" sz="2800" dirty="0" smtClean="0">
              <a:latin typeface="Comic Sans MS" panose="030F0702030302020204" pitchFamily="66" charset="0"/>
            </a:endParaRP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endParaRPr lang="en-GB" sz="2800" dirty="0" smtClean="0">
              <a:latin typeface="Comic Sans MS" panose="030F0702030302020204" pitchFamily="66" charset="0"/>
            </a:endParaRP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endParaRPr lang="en-GB" sz="2800" dirty="0" smtClean="0">
              <a:latin typeface="Comic Sans MS" panose="030F0702030302020204" pitchFamily="66" charset="0"/>
            </a:endParaRP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endParaRPr lang="en-GB" sz="2800" dirty="0" smtClean="0">
              <a:latin typeface="Comic Sans MS" panose="030F0702030302020204" pitchFamily="66" charset="0"/>
            </a:endParaRP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r>
              <a:rPr lang="en-GB" sz="2800" dirty="0" smtClean="0">
                <a:latin typeface="Comic Sans MS" panose="030F0702030302020204" pitchFamily="66" charset="0"/>
              </a:rPr>
              <a:t>See the guidance sheet. </a:t>
            </a: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34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8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508979" y="736265"/>
            <a:ext cx="11144397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Practise your sounds using Flashcards Speed Trial on Phonics Play</a:t>
            </a: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r>
              <a:rPr lang="en-GB" sz="2800" dirty="0" smtClean="0">
                <a:latin typeface="Comic Sans MS" panose="030F0702030302020204" pitchFamily="66" charset="0"/>
              </a:rPr>
              <a:t>Pick individual graphemes – Sets 1-7 + </a:t>
            </a:r>
            <a:r>
              <a:rPr lang="en-GB" sz="2800" dirty="0" err="1" smtClean="0">
                <a:latin typeface="Comic Sans MS" panose="030F0702030302020204" pitchFamily="66" charset="0"/>
              </a:rPr>
              <a:t>ch</a:t>
            </a:r>
            <a:endParaRPr lang="en-GB" sz="2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5257" t="33483" r="65126" b="22588"/>
          <a:stretch/>
        </p:blipFill>
        <p:spPr>
          <a:xfrm>
            <a:off x="2534193" y="2376921"/>
            <a:ext cx="3853543" cy="321346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970739" y="2376921"/>
            <a:ext cx="2954655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Username: jan21</a:t>
            </a:r>
          </a:p>
          <a:p>
            <a:r>
              <a:rPr lang="en-GB" sz="2800" dirty="0" smtClean="0">
                <a:latin typeface="Comic Sans MS" panose="030F0702030302020204" pitchFamily="66" charset="0"/>
              </a:rPr>
              <a:t>Password: home</a:t>
            </a:r>
            <a:endParaRPr lang="en-GB" sz="2800" dirty="0"/>
          </a:p>
        </p:txBody>
      </p:sp>
      <p:sp>
        <p:nvSpPr>
          <p:cNvPr id="4" name="Rectangle 3"/>
          <p:cNvSpPr/>
          <p:nvPr/>
        </p:nvSpPr>
        <p:spPr>
          <a:xfrm>
            <a:off x="2760617" y="573202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>
                <a:hlinkClick r:id="rId3"/>
              </a:rPr>
              <a:t>https://www.phonicsplay.co.uk/resources/phase/2/flashcards-speed-trials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928645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508979" y="736265"/>
            <a:ext cx="1124759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Practise reading your keywords using Tricky Word Trucks on Phonics Play</a:t>
            </a: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r>
              <a:rPr lang="en-GB" sz="2800" dirty="0" smtClean="0">
                <a:latin typeface="Comic Sans MS" panose="030F0702030302020204" pitchFamily="66" charset="0"/>
              </a:rPr>
              <a:t>Pick Individual Tricky Words: all Phase 2 + he, she</a:t>
            </a:r>
            <a:endParaRPr lang="en-GB" sz="2800" dirty="0"/>
          </a:p>
        </p:txBody>
      </p:sp>
      <p:sp>
        <p:nvSpPr>
          <p:cNvPr id="6" name="Rectangle 5"/>
          <p:cNvSpPr/>
          <p:nvPr/>
        </p:nvSpPr>
        <p:spPr>
          <a:xfrm>
            <a:off x="5520762" y="3382761"/>
            <a:ext cx="2954655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Username: jan21</a:t>
            </a:r>
          </a:p>
          <a:p>
            <a:r>
              <a:rPr lang="en-GB" sz="2800" dirty="0" smtClean="0">
                <a:latin typeface="Comic Sans MS" panose="030F0702030302020204" pitchFamily="66" charset="0"/>
              </a:rPr>
              <a:t>Password: home</a:t>
            </a:r>
            <a:endParaRPr lang="en-GB" sz="2800" dirty="0"/>
          </a:p>
        </p:txBody>
      </p:sp>
      <p:sp>
        <p:nvSpPr>
          <p:cNvPr id="4" name="Rectangle 3"/>
          <p:cNvSpPr/>
          <p:nvPr/>
        </p:nvSpPr>
        <p:spPr>
          <a:xfrm>
            <a:off x="2760617" y="573202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 smtClean="0">
                <a:hlinkClick r:id="rId2"/>
              </a:rPr>
              <a:t>https://www.phonicsplay.co.uk/resources/phase/2/tricky-word-trucks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64692" t="32254" r="5892" b="23607"/>
          <a:stretch/>
        </p:blipFill>
        <p:spPr>
          <a:xfrm>
            <a:off x="1312144" y="2552147"/>
            <a:ext cx="3827418" cy="3228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1769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508979" y="736265"/>
            <a:ext cx="1129753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This week we are looking at consonant digraphs – two consonants that go together to make 1 sound. </a:t>
            </a: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r>
              <a:rPr lang="en-GB" sz="2800" dirty="0" smtClean="0">
                <a:latin typeface="Comic Sans MS" panose="030F0702030302020204" pitchFamily="66" charset="0"/>
              </a:rPr>
              <a:t>Today’s sound is: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573383" y="5190381"/>
            <a:ext cx="66075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Can you draw the digraph in the air?</a:t>
            </a:r>
          </a:p>
          <a:p>
            <a:r>
              <a:rPr lang="en-GB" sz="2800" dirty="0" smtClean="0"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5508723" y="2535721"/>
            <a:ext cx="12980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7200" dirty="0" err="1">
                <a:latin typeface="Comic Sans MS" panose="030F0702030302020204" pitchFamily="66" charset="0"/>
              </a:rPr>
              <a:t>s</a:t>
            </a:r>
            <a:r>
              <a:rPr lang="en-GB" sz="7200" dirty="0" err="1" smtClean="0">
                <a:latin typeface="Comic Sans MS" panose="030F0702030302020204" pitchFamily="66" charset="0"/>
              </a:rPr>
              <a:t>h</a:t>
            </a:r>
            <a:endParaRPr lang="en-GB" sz="7200" dirty="0">
              <a:latin typeface="Comic Sans MS" panose="030F0702030302020204" pitchFamily="66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802674" y="3736050"/>
            <a:ext cx="88696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  <a:hlinkClick r:id="rId4"/>
              </a:rPr>
              <a:t>https://www.youtube.com/watch?v=3uyqR3u4jtg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045235" y="283108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524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16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11581" y="660602"/>
            <a:ext cx="112975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Watch the video and find the words that use the </a:t>
            </a:r>
            <a:r>
              <a:rPr lang="en-GB" sz="2800" dirty="0" err="1">
                <a:latin typeface="Comic Sans MS" panose="030F0702030302020204" pitchFamily="66" charset="0"/>
              </a:rPr>
              <a:t>s</a:t>
            </a:r>
            <a:r>
              <a:rPr lang="en-GB" sz="2800" dirty="0" err="1" smtClean="0">
                <a:latin typeface="Comic Sans MS" panose="030F0702030302020204" pitchFamily="66" charset="0"/>
              </a:rPr>
              <a:t>h</a:t>
            </a:r>
            <a:r>
              <a:rPr lang="en-GB" sz="2800" dirty="0" smtClean="0">
                <a:latin typeface="Comic Sans MS" panose="030F0702030302020204" pitchFamily="66" charset="0"/>
              </a:rPr>
              <a:t> sound. </a:t>
            </a:r>
          </a:p>
        </p:txBody>
      </p:sp>
      <p:sp>
        <p:nvSpPr>
          <p:cNvPr id="7" name="Rectangle 6"/>
          <p:cNvSpPr/>
          <p:nvPr/>
        </p:nvSpPr>
        <p:spPr>
          <a:xfrm>
            <a:off x="711581" y="4326025"/>
            <a:ext cx="112975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Watch the video of Geraldine the Giraffe looking at the </a:t>
            </a:r>
            <a:r>
              <a:rPr lang="en-GB" sz="2800" dirty="0" err="1">
                <a:latin typeface="Comic Sans MS" panose="030F0702030302020204" pitchFamily="66" charset="0"/>
              </a:rPr>
              <a:t>s</a:t>
            </a:r>
            <a:r>
              <a:rPr lang="en-GB" sz="2800" dirty="0" err="1" smtClean="0">
                <a:latin typeface="Comic Sans MS" panose="030F0702030302020204" pitchFamily="66" charset="0"/>
              </a:rPr>
              <a:t>h</a:t>
            </a:r>
            <a:r>
              <a:rPr lang="en-GB" sz="2800" dirty="0" smtClean="0">
                <a:latin typeface="Comic Sans MS" panose="030F0702030302020204" pitchFamily="66" charset="0"/>
              </a:rPr>
              <a:t> sound:</a:t>
            </a:r>
          </a:p>
        </p:txBody>
      </p:sp>
      <p:sp>
        <p:nvSpPr>
          <p:cNvPr id="6" name="Rectangle 5"/>
          <p:cNvSpPr/>
          <p:nvPr/>
        </p:nvSpPr>
        <p:spPr>
          <a:xfrm>
            <a:off x="2904308" y="2413503"/>
            <a:ext cx="72455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hlinkClick r:id="rId2"/>
              </a:rPr>
              <a:t>https://www.bbc.co.uk/bitesize/topics/zvq9bdm/articles/zhg8gwx</a:t>
            </a:r>
            <a:endParaRPr lang="en-GB" dirty="0"/>
          </a:p>
        </p:txBody>
      </p:sp>
      <p:sp>
        <p:nvSpPr>
          <p:cNvPr id="10" name="Rectangle 9"/>
          <p:cNvSpPr/>
          <p:nvPr/>
        </p:nvSpPr>
        <p:spPr>
          <a:xfrm>
            <a:off x="2026575" y="5401818"/>
            <a:ext cx="86675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  <a:hlinkClick r:id="rId3"/>
              </a:rPr>
              <a:t>https://www.youtube.com/watch?v=RCRqtFBQ_2k</a:t>
            </a:r>
            <a:endParaRPr lang="en-GB" sz="2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034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11581" y="660602"/>
            <a:ext cx="1129753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Main Activity</a:t>
            </a: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r>
              <a:rPr lang="en-GB" sz="2800" dirty="0" smtClean="0">
                <a:latin typeface="Comic Sans MS" panose="030F0702030302020204" pitchFamily="66" charset="0"/>
              </a:rPr>
              <a:t>Can you segment the sounds in the words to spell them? </a:t>
            </a:r>
          </a:p>
          <a:p>
            <a:r>
              <a:rPr lang="en-GB" sz="2800" dirty="0" smtClean="0">
                <a:latin typeface="Comic Sans MS" panose="030F0702030302020204" pitchFamily="66" charset="0"/>
              </a:rPr>
              <a:t>Remember, some of the sounds may be made with 2 letters.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47704" y="2996700"/>
            <a:ext cx="3943334" cy="2633391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976846" y="3568337"/>
            <a:ext cx="609600" cy="609600"/>
          </a:xfrm>
          <a:prstGeom prst="rect">
            <a:avLst/>
          </a:prstGeom>
        </p:spPr>
      </p:pic>
      <p:pic>
        <p:nvPicPr>
          <p:cNvPr id="7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252296" y="356833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608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43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409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11581" y="660602"/>
            <a:ext cx="112975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Can you spell the word to match the picture?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1068" y="2466022"/>
            <a:ext cx="2658564" cy="2457158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913223" y="57422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332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7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11581" y="660602"/>
            <a:ext cx="112975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Can you spell the word to match the picture?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A5ACD11-54DE-47DF-A2A9-D2FFEA23AE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7746" y="2325016"/>
            <a:ext cx="2992727" cy="2207967"/>
          </a:xfrm>
          <a:prstGeom prst="rect">
            <a:avLst/>
          </a:prstGeom>
        </p:spPr>
      </p:pic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860971" y="57422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133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4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11581" y="660602"/>
            <a:ext cx="112975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Can you spell the word to match the picture?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97859" y="2556238"/>
            <a:ext cx="3924981" cy="2616654"/>
          </a:xfrm>
          <a:prstGeom prst="rect">
            <a:avLst/>
          </a:prstGeom>
        </p:spPr>
      </p:pic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717280" y="57422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344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5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211</Words>
  <Application>Microsoft Office PowerPoint</Application>
  <PresentationFormat>Widescreen</PresentationFormat>
  <Paragraphs>46</Paragraphs>
  <Slides>11</Slides>
  <Notes>0</Notes>
  <HiddenSlides>0</HiddenSlides>
  <MMClips>8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Comic Sans MS</vt:lpstr>
      <vt:lpstr>Office Theme</vt:lpstr>
      <vt:lpstr>Phonics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OneIT Services and Solutions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Writing</dc:title>
  <dc:creator>Barber, J</dc:creator>
  <cp:lastModifiedBy>Barber, J</cp:lastModifiedBy>
  <cp:revision>26</cp:revision>
  <dcterms:created xsi:type="dcterms:W3CDTF">2021-01-06T20:29:02Z</dcterms:created>
  <dcterms:modified xsi:type="dcterms:W3CDTF">2021-01-22T09:16:01Z</dcterms:modified>
</cp:coreProperties>
</file>