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2" r:id="rId6"/>
    <p:sldId id="276" r:id="rId7"/>
    <p:sldId id="267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61887-7E40-4CB1-A40F-441E59E558B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B02A4-CA94-4C3D-A008-9386C677C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1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2/flashcards-speed-tria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honicsplay.co.uk/resources/phase/2/tricky-word-truck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QYDbZ8gqow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ZMjZGNq4g" TargetMode="External"/><Relationship Id="rId2" Type="http://schemas.openxmlformats.org/officeDocument/2006/relationships/hyperlink" Target="https://www.bbc.co.uk/bitesize/topics/zvq9bdm/articles/zk6f6v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Phonics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Wednesday 27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read the words: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7182" y="2040910"/>
            <a:ext cx="69476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thick</a:t>
            </a:r>
          </a:p>
        </p:txBody>
      </p:sp>
    </p:spTree>
    <p:extLst>
      <p:ext uri="{BB962C8B-B14F-4D97-AF65-F5344CB8AC3E}">
        <p14:creationId xmlns:p14="http://schemas.microsoft.com/office/powerpoint/2010/main" val="16841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read the sentence?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9375" y="1753528"/>
            <a:ext cx="95819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The ship hit the rocks with a thud.</a:t>
            </a:r>
          </a:p>
        </p:txBody>
      </p:sp>
    </p:spTree>
    <p:extLst>
      <p:ext uri="{BB962C8B-B14F-4D97-AF65-F5344CB8AC3E}">
        <p14:creationId xmlns:p14="http://schemas.microsoft.com/office/powerpoint/2010/main" val="36285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1443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your sounds using Flashcards Speed Trial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Pick individual graphemes – Sets 1-7 + </a:t>
            </a:r>
            <a:r>
              <a:rPr lang="en-GB" sz="2800" dirty="0" err="1" smtClean="0">
                <a:latin typeface="Comic Sans MS" panose="030F0702030302020204" pitchFamily="66" charset="0"/>
              </a:rPr>
              <a:t>ch</a:t>
            </a:r>
            <a:r>
              <a:rPr lang="en-GB" sz="2800" dirty="0" smtClean="0">
                <a:latin typeface="Comic Sans MS" panose="030F0702030302020204" pitchFamily="66" charset="0"/>
              </a:rPr>
              <a:t>, </a:t>
            </a:r>
            <a:r>
              <a:rPr lang="en-GB" sz="2800" dirty="0" err="1" smtClean="0">
                <a:latin typeface="Comic Sans MS" panose="030F0702030302020204" pitchFamily="66" charset="0"/>
              </a:rPr>
              <a:t>sh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257" t="33483" r="65126" b="22588"/>
          <a:stretch/>
        </p:blipFill>
        <p:spPr>
          <a:xfrm>
            <a:off x="2534193" y="2376921"/>
            <a:ext cx="3853543" cy="32134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70739" y="237692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https://www.phonicsplay.co.uk/resources/phase/2/flashcards-speed-trials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47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reading your keywords using Tricky Word Trucks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Pick Individual Tricky Words: all Phase 2 + he, she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520762" y="338276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https://www.phonicsplay.co.uk/resources/phase/2/tricky-word-trucks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692" t="32254" r="5892" b="23607"/>
          <a:stretch/>
        </p:blipFill>
        <p:spPr>
          <a:xfrm>
            <a:off x="1312144" y="2552147"/>
            <a:ext cx="3827418" cy="32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7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This week we are looking at consonant digraphs – two consonants that go together to make 1 sound.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Today’s sound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3383" y="5190381"/>
            <a:ext cx="6607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draw the digraph in the air?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08723" y="2535721"/>
            <a:ext cx="1298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dirty="0" err="1" smtClean="0">
                <a:latin typeface="Comic Sans MS" panose="030F0702030302020204" pitchFamily="66" charset="0"/>
              </a:rPr>
              <a:t>th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2674" y="3736050"/>
            <a:ext cx="886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2"/>
              </a:rPr>
              <a:t>https://www.youtube.com/watch?v=TQYDbZ8gqow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and find the words that use the </a:t>
            </a:r>
            <a:r>
              <a:rPr lang="en-GB" sz="2800" dirty="0" err="1">
                <a:latin typeface="Comic Sans MS" panose="030F0702030302020204" pitchFamily="66" charset="0"/>
              </a:rPr>
              <a:t>t</a:t>
            </a:r>
            <a:r>
              <a:rPr lang="en-GB" sz="2800" dirty="0" err="1" smtClean="0"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latin typeface="Comic Sans MS" panose="030F0702030302020204" pitchFamily="66" charset="0"/>
              </a:rPr>
              <a:t> sound.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711581" y="432602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of Geraldine the Giraffe looking at the </a:t>
            </a:r>
            <a:r>
              <a:rPr lang="en-GB" sz="2800" dirty="0" err="1">
                <a:latin typeface="Comic Sans MS" panose="030F0702030302020204" pitchFamily="66" charset="0"/>
              </a:rPr>
              <a:t>t</a:t>
            </a:r>
            <a:r>
              <a:rPr lang="en-GB" sz="2800" dirty="0" err="1" smtClean="0"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latin typeface="Comic Sans MS" panose="030F0702030302020204" pitchFamily="66" charset="0"/>
              </a:rPr>
              <a:t> sound:</a:t>
            </a:r>
          </a:p>
        </p:txBody>
      </p:sp>
      <p:sp>
        <p:nvSpPr>
          <p:cNvPr id="6" name="Rectangle 5"/>
          <p:cNvSpPr/>
          <p:nvPr/>
        </p:nvSpPr>
        <p:spPr>
          <a:xfrm>
            <a:off x="2904308" y="2413503"/>
            <a:ext cx="7245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https://www.bbc.co.uk/bitesize/topics/zvq9bdm/articles/zk6f6v4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026575" y="5401818"/>
            <a:ext cx="8667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https://www.youtube.com/watch?v=6hZMjZGNq4g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37" y="262499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dirty="0" smtClean="0">
                <a:latin typeface="Comic Sans MS" panose="030F0702030302020204" pitchFamily="66" charset="0"/>
              </a:rPr>
              <a:t>Main Activity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Today we are going to blend the sounds in words to read them.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sz="7300" dirty="0" smtClean="0">
                <a:latin typeface="Comic Sans MS" panose="030F0702030302020204" pitchFamily="66" charset="0"/>
              </a:rPr>
              <a:t> that</a:t>
            </a:r>
            <a:br>
              <a:rPr lang="en-GB" sz="7300" dirty="0" smtClean="0">
                <a:latin typeface="Comic Sans MS" panose="030F0702030302020204" pitchFamily="66" charset="0"/>
              </a:rPr>
            </a:br>
            <a:r>
              <a:rPr lang="en-GB" sz="7300" dirty="0" smtClean="0">
                <a:latin typeface="Comic Sans MS" panose="030F0702030302020204" pitchFamily="66" charset="0"/>
              </a:rPr>
              <a:t> </a:t>
            </a:r>
            <a:br>
              <a:rPr lang="en-GB" sz="7300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ou might want to put sound buttons underneath  </a:t>
            </a:r>
            <a:endParaRPr lang="en-GB" sz="7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3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read the words: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7182" y="2040910"/>
            <a:ext cx="69476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40396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read the words: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7182" y="2040910"/>
            <a:ext cx="69476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thin</a:t>
            </a:r>
          </a:p>
        </p:txBody>
      </p:sp>
    </p:spTree>
    <p:extLst>
      <p:ext uri="{BB962C8B-B14F-4D97-AF65-F5344CB8AC3E}">
        <p14:creationId xmlns:p14="http://schemas.microsoft.com/office/powerpoint/2010/main" val="36692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read the words: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7182" y="2040910"/>
            <a:ext cx="69476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16095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180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Phonics</vt:lpstr>
      <vt:lpstr>PowerPoint Presentation</vt:lpstr>
      <vt:lpstr>PowerPoint Presentation</vt:lpstr>
      <vt:lpstr>PowerPoint Presentation</vt:lpstr>
      <vt:lpstr>PowerPoint Presentation</vt:lpstr>
      <vt:lpstr>Main Activity   Today we are going to blend the sounds in words to read them.    that   You might want to put sound buttons underneath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Puttick, Lauren</cp:lastModifiedBy>
  <cp:revision>27</cp:revision>
  <dcterms:created xsi:type="dcterms:W3CDTF">2021-01-06T20:29:02Z</dcterms:created>
  <dcterms:modified xsi:type="dcterms:W3CDTF">2021-01-22T09:39:07Z</dcterms:modified>
</cp:coreProperties>
</file>