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D3863-C5E7-403A-AAB3-AE829577E179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F327B-8727-45BF-9C05-7552BD43E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7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Look at the picture and answer the questions on the screen.</a:t>
            </a:r>
            <a:r>
              <a:rPr lang="en-GB" baseline="0" dirty="0" smtClean="0"/>
              <a:t> </a:t>
            </a:r>
            <a:r>
              <a:rPr lang="en-GB" baseline="0" dirty="0" smtClean="0"/>
              <a:t> Can you think of your own questions? E.g. which mode of transport is least </a:t>
            </a:r>
            <a:r>
              <a:rPr lang="en-GB" baseline="0" dirty="0" err="1" smtClean="0"/>
              <a:t>poplular</a:t>
            </a:r>
            <a:r>
              <a:rPr lang="en-GB" baseline="0" dirty="0" smtClean="0"/>
              <a:t>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327B-8727-45BF-9C05-7552BD43E69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164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Follow the instructions on the screen.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327B-8727-45BF-9C05-7552BD43E69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59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Follow the instructions on the screen.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327B-8727-45BF-9C05-7552BD43E69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26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Follow the instructions on the screen.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327B-8727-45BF-9C05-7552BD43E69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26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Follow the instructions on the screen.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327B-8727-45BF-9C05-7552BD43E69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5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Complete the Part Whole Number bonds Worksheet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327B-8727-45BF-9C05-7552BD43E69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3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8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5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3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68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1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88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2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02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6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72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65D5-CDFA-4D93-AF82-39FCAA0D0BF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7A4DC-A3C5-4F39-98AC-C028E25934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42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4312" y="1214438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Maths 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864" y="4168966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WB 18.1.21 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40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380529" y="1768618"/>
            <a:ext cx="5456199" cy="12239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latin typeface="HfW precursive" panose="00000500000000000000" pitchFamily="2" charset="0"/>
              </a:rPr>
              <a:t/>
            </a:r>
            <a:br>
              <a:rPr lang="en-GB" sz="6000" dirty="0">
                <a:latin typeface="HfW precursive" panose="00000500000000000000" pitchFamily="2" charset="0"/>
              </a:rPr>
            </a:br>
            <a:r>
              <a:rPr lang="en-GB" sz="6000" dirty="0" smtClean="0">
                <a:latin typeface="HfW precursive" panose="00000500000000000000" pitchFamily="2" charset="0"/>
              </a:rPr>
              <a:t>Friday  </a:t>
            </a:r>
            <a:endParaRPr lang="en-GB" sz="6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2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335" y="100143"/>
            <a:ext cx="30139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>
                <a:latin typeface="HfW precursive semibold" panose="00000500000000000000" pitchFamily="2" charset="0"/>
              </a:rPr>
              <a:t>Starter –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790" y="354157"/>
            <a:ext cx="8117465" cy="60961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1080" y="1111524"/>
            <a:ext cx="29002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Can you think of any other questions you could ask? </a:t>
            </a:r>
          </a:p>
        </p:txBody>
      </p:sp>
    </p:spTree>
    <p:extLst>
      <p:ext uri="{BB962C8B-B14F-4D97-AF65-F5344CB8AC3E}">
        <p14:creationId xmlns:p14="http://schemas.microsoft.com/office/powerpoint/2010/main" val="5472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335" y="100143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HfW precursive semibold" panose="00000500000000000000" pitchFamily="2" charset="0"/>
              </a:rPr>
              <a:t>Main Input –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7335" y="815384"/>
            <a:ext cx="11649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HfW precursive semibold" panose="00000500000000000000" pitchFamily="2" charset="0"/>
              </a:rPr>
              <a:t>This is a part whole model – each part when added together makes a whole number e.g. two parts added together = 10</a:t>
            </a:r>
            <a:endParaRPr lang="en-GB" sz="2800" dirty="0" smtClean="0">
              <a:latin typeface="HfW precursive semibold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1961512"/>
            <a:ext cx="367665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8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4" y="0"/>
            <a:ext cx="5800726" cy="66873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00738" y="239987"/>
            <a:ext cx="56944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You have been given one part and the whole number (the answer). </a:t>
            </a:r>
          </a:p>
          <a:p>
            <a:pPr algn="ctr"/>
            <a:endParaRPr lang="en-GB" sz="2800" dirty="0" smtClean="0">
              <a:latin typeface="HfW precursive semibold" panose="00000500000000000000" pitchFamily="2" charset="0"/>
            </a:endParaRPr>
          </a:p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Can you work out the missing part using the rainbow bonds to help you. </a:t>
            </a:r>
            <a:endParaRPr lang="en-GB" sz="2800" dirty="0" smtClean="0">
              <a:latin typeface="HfW precursive semibold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001" y="3555668"/>
            <a:ext cx="4455336" cy="30091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7275" y="1427018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10</a:t>
            </a:r>
            <a:endParaRPr lang="en-GB" sz="6600" dirty="0">
              <a:latin typeface="HfW precursive" panose="000005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3455" y="4682836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HfW precursive" panose="00000500000000000000" pitchFamily="2" charset="0"/>
              </a:rPr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1095" y="4682836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HfW precursive" panose="000005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298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4" y="0"/>
            <a:ext cx="5800726" cy="66873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00738" y="239987"/>
            <a:ext cx="56944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You have been given one part and the whole number (the answer). </a:t>
            </a:r>
          </a:p>
          <a:p>
            <a:pPr algn="ctr"/>
            <a:endParaRPr lang="en-GB" sz="2800" dirty="0" smtClean="0">
              <a:latin typeface="HfW precursive semibold" panose="00000500000000000000" pitchFamily="2" charset="0"/>
            </a:endParaRPr>
          </a:p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Can you work out the missing part using the rainbow bonds to help you. </a:t>
            </a:r>
            <a:endParaRPr lang="en-GB" sz="2800" dirty="0" smtClean="0">
              <a:latin typeface="HfW precursive semibold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001" y="3555668"/>
            <a:ext cx="4455336" cy="30091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7275" y="1427018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10</a:t>
            </a:r>
            <a:endParaRPr lang="en-GB" sz="6600" dirty="0">
              <a:latin typeface="HfW precursive" panose="000005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8943" y="4696323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5</a:t>
            </a:r>
            <a:endParaRPr lang="en-GB" sz="6600" dirty="0">
              <a:latin typeface="HfW precursive" panose="000005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4558" y="4696323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HfW precursive" panose="000005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7677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4" y="0"/>
            <a:ext cx="5800726" cy="66873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00738" y="239987"/>
            <a:ext cx="56944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You have been given one part and the whole number (the answer). </a:t>
            </a:r>
          </a:p>
          <a:p>
            <a:pPr algn="ctr"/>
            <a:endParaRPr lang="en-GB" sz="2800" dirty="0" smtClean="0">
              <a:latin typeface="HfW precursive semibold" panose="00000500000000000000" pitchFamily="2" charset="0"/>
            </a:endParaRPr>
          </a:p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Can you work out the missing part using the rainbow bonds to help you. </a:t>
            </a:r>
            <a:endParaRPr lang="en-GB" sz="2800" dirty="0" smtClean="0">
              <a:latin typeface="HfW precursive semibold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001" y="3555668"/>
            <a:ext cx="4455336" cy="30091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7275" y="1427018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10</a:t>
            </a:r>
            <a:endParaRPr lang="en-GB" sz="6600" dirty="0">
              <a:latin typeface="HfW precursive" panose="000005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1095" y="4707968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10</a:t>
            </a:r>
            <a:endParaRPr lang="en-GB" sz="6600" dirty="0">
              <a:latin typeface="HfW precursive" panose="000005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5968" y="4723295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HfW precursive" panose="000005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678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4" y="0"/>
            <a:ext cx="5800726" cy="66873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00738" y="239987"/>
            <a:ext cx="56944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You have been given one part and the whole number (the answer). </a:t>
            </a:r>
          </a:p>
          <a:p>
            <a:pPr algn="ctr"/>
            <a:endParaRPr lang="en-GB" sz="2800" dirty="0" smtClean="0">
              <a:latin typeface="HfW precursive semibold" panose="00000500000000000000" pitchFamily="2" charset="0"/>
            </a:endParaRPr>
          </a:p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Can you work out the missing part using the rainbow bonds to help you. </a:t>
            </a:r>
            <a:endParaRPr lang="en-GB" sz="2800" dirty="0" smtClean="0">
              <a:latin typeface="HfW precursive semibold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9001" y="3555668"/>
            <a:ext cx="4455336" cy="30091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33455" y="4682836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8</a:t>
            </a:r>
            <a:endParaRPr lang="en-GB" sz="6600" dirty="0">
              <a:latin typeface="HfW precursive" panose="000005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2826" y="1348628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HfW precursive" panose="00000500000000000000" pitchFamily="2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0984" y="4682836"/>
            <a:ext cx="1316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atin typeface="HfW precursive" panose="00000500000000000000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39044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192" y="232902"/>
            <a:ext cx="5969008" cy="40337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03374" y="4432932"/>
            <a:ext cx="80230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 smtClean="0">
              <a:latin typeface="HfW precursive semibold" panose="00000500000000000000" pitchFamily="2" charset="0"/>
            </a:endParaRPr>
          </a:p>
          <a:p>
            <a:pPr algn="ctr"/>
            <a:r>
              <a:rPr lang="en-GB" sz="2800" dirty="0" smtClean="0">
                <a:latin typeface="HfW precursive semibold" panose="00000500000000000000" pitchFamily="2" charset="0"/>
              </a:rPr>
              <a:t>Can you work out the missing parts using the rainbow bonds to help you. </a:t>
            </a:r>
            <a:endParaRPr lang="en-GB" sz="2800" dirty="0" smtClean="0">
              <a:latin typeface="HfW precursive semi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27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257</Words>
  <Application>Microsoft Office PowerPoint</Application>
  <PresentationFormat>Widescreen</PresentationFormat>
  <Paragraphs>45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HfW precursive</vt:lpstr>
      <vt:lpstr>HfW precursive semibold</vt:lpstr>
      <vt:lpstr>Office Theme</vt:lpstr>
      <vt:lpstr>Maths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Puttick, Lauren</dc:creator>
  <cp:lastModifiedBy>Puttick, Lauren</cp:lastModifiedBy>
  <cp:revision>38</cp:revision>
  <dcterms:created xsi:type="dcterms:W3CDTF">2021-01-11T14:00:50Z</dcterms:created>
  <dcterms:modified xsi:type="dcterms:W3CDTF">2021-01-12T14:44:57Z</dcterms:modified>
</cp:coreProperties>
</file>