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9091" autoAdjust="0"/>
  </p:normalViewPr>
  <p:slideViewPr>
    <p:cSldViewPr snapToGrid="0">
      <p:cViewPr varScale="1">
        <p:scale>
          <a:sx n="58" d="100"/>
          <a:sy n="58" d="100"/>
        </p:scale>
        <p:origin x="12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6647E-0858-4185-AC62-4C0EDEAE187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39C84-07B2-4DC5-9309-7D0C818D8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9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39C84-07B2-4DC5-9309-7D0C818D824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88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921B-8D64-46F4-84D2-3CFE41515C0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BE495-A0BC-4B8F-8508-FE2B27E76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885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921B-8D64-46F4-84D2-3CFE41515C0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BE495-A0BC-4B8F-8508-FE2B27E76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565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921B-8D64-46F4-84D2-3CFE41515C0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BE495-A0BC-4B8F-8508-FE2B27E76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213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921B-8D64-46F4-84D2-3CFE41515C0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BE495-A0BC-4B8F-8508-FE2B27E76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30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921B-8D64-46F4-84D2-3CFE41515C0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BE495-A0BC-4B8F-8508-FE2B27E76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23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921B-8D64-46F4-84D2-3CFE41515C0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BE495-A0BC-4B8F-8508-FE2B27E76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03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921B-8D64-46F4-84D2-3CFE41515C0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BE495-A0BC-4B8F-8508-FE2B27E76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19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921B-8D64-46F4-84D2-3CFE41515C0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BE495-A0BC-4B8F-8508-FE2B27E76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135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921B-8D64-46F4-84D2-3CFE41515C0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BE495-A0BC-4B8F-8508-FE2B27E76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745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921B-8D64-46F4-84D2-3CFE41515C0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BE495-A0BC-4B8F-8508-FE2B27E76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24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921B-8D64-46F4-84D2-3CFE41515C0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BE495-A0BC-4B8F-8508-FE2B27E76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2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2921B-8D64-46F4-84D2-3CFE41515C0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BE495-A0BC-4B8F-8508-FE2B27E76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44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pmarks.co.uk/ordering-and-sequencing/shape-pattern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HfW precursive" panose="00000500000000000000" pitchFamily="2" charset="0"/>
              </a:rPr>
              <a:t>Tuesday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HfW precursive" panose="00000500000000000000" pitchFamily="2" charset="0"/>
              </a:rPr>
              <a:t>WB 1.2.21</a:t>
            </a:r>
            <a:endParaRPr lang="en-GB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22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527" y="2664980"/>
            <a:ext cx="10515600" cy="798657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Starter- </a:t>
            </a:r>
            <a:r>
              <a:rPr lang="en-GB" dirty="0" smtClean="0">
                <a:latin typeface="HfW precursive" panose="00000500000000000000" pitchFamily="2" charset="0"/>
              </a:rPr>
              <a:t>Can you order and sequence the patterns?</a:t>
            </a:r>
            <a:r>
              <a:rPr lang="en-GB" dirty="0" smtClean="0">
                <a:latin typeface="HfW precursive" panose="00000500000000000000" pitchFamily="2" charset="0"/>
              </a:rPr>
              <a:t/>
            </a:r>
            <a:br>
              <a:rPr lang="en-GB" dirty="0" smtClean="0">
                <a:latin typeface="HfW precursive" panose="00000500000000000000" pitchFamily="2" charset="0"/>
              </a:rPr>
            </a:br>
            <a:r>
              <a:rPr lang="en-GB" dirty="0" smtClean="0">
                <a:latin typeface="HfW precursive" panose="00000500000000000000" pitchFamily="2" charset="0"/>
                <a:hlinkClick r:id="rId2"/>
              </a:rPr>
              <a:t>https://www.topmarks.co.uk/ordering-and-sequencing/shape-patterns </a:t>
            </a:r>
            <a:r>
              <a:rPr lang="en-GB" dirty="0" smtClean="0">
                <a:latin typeface="HfW precursive" panose="00000500000000000000" pitchFamily="2" charset="0"/>
              </a:rPr>
              <a:t/>
            </a:r>
            <a:br>
              <a:rPr lang="en-GB" dirty="0" smtClean="0">
                <a:latin typeface="HfW precursive" panose="00000500000000000000" pitchFamily="2" charset="0"/>
              </a:rPr>
            </a:br>
            <a:r>
              <a:rPr lang="en-GB" dirty="0" smtClean="0">
                <a:latin typeface="HfW precursive" panose="00000500000000000000" pitchFamily="2" charset="0"/>
              </a:rPr>
              <a:t/>
            </a:r>
            <a:br>
              <a:rPr lang="en-GB" dirty="0" smtClean="0">
                <a:latin typeface="HfW precursive" panose="00000500000000000000" pitchFamily="2" charset="0"/>
              </a:rPr>
            </a:br>
            <a:r>
              <a:rPr lang="en-GB" dirty="0">
                <a:latin typeface="HfW precursive" panose="00000500000000000000" pitchFamily="2" charset="0"/>
              </a:rPr>
              <a:t/>
            </a:r>
            <a:br>
              <a:rPr lang="en-GB" dirty="0">
                <a:latin typeface="HfW precursive" panose="00000500000000000000" pitchFamily="2" charset="0"/>
              </a:rPr>
            </a:br>
            <a:r>
              <a:rPr lang="en-GB" dirty="0" smtClean="0">
                <a:latin typeface="HfW precursive" panose="00000500000000000000" pitchFamily="2" charset="0"/>
              </a:rPr>
              <a:t>  </a:t>
            </a:r>
            <a:endParaRPr lang="en-GB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057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000999" y="792777"/>
            <a:ext cx="317269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HfW precursive" panose="00000500000000000000" pitchFamily="2" charset="0"/>
              </a:rPr>
              <a:t>Look at the different containers, can you think of labels for each container e.g. empty, half-full, nearly full etc. </a:t>
            </a:r>
            <a:endParaRPr lang="en-GB" sz="2800" dirty="0">
              <a:latin typeface="HfW precursive" panose="000005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0421" y="146446"/>
            <a:ext cx="18277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Main Input-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44570" t="21685" r="44250" b="49905"/>
          <a:stretch/>
        </p:blipFill>
        <p:spPr>
          <a:xfrm>
            <a:off x="1025235" y="1092513"/>
            <a:ext cx="1454727" cy="20781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29662" t="20738" r="60010" b="48201"/>
          <a:stretch/>
        </p:blipFill>
        <p:spPr>
          <a:xfrm>
            <a:off x="2951019" y="792777"/>
            <a:ext cx="1343892" cy="227214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44931" t="62444" r="43824" b="9147"/>
          <a:stretch/>
        </p:blipFill>
        <p:spPr>
          <a:xfrm>
            <a:off x="4765968" y="1230284"/>
            <a:ext cx="1463040" cy="207818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/>
          <a:srcRect l="29087" t="22898" r="59285" b="48239"/>
          <a:stretch/>
        </p:blipFill>
        <p:spPr>
          <a:xfrm>
            <a:off x="1752598" y="4006735"/>
            <a:ext cx="1512917" cy="211143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/>
          <a:srcRect l="30109" t="60398" r="59541" b="9602"/>
          <a:stretch/>
        </p:blipFill>
        <p:spPr>
          <a:xfrm>
            <a:off x="4092637" y="3757049"/>
            <a:ext cx="1346662" cy="21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911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6015" y="182480"/>
            <a:ext cx="1069449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latin typeface="HfW precursive" panose="00000500000000000000" pitchFamily="2" charset="0"/>
              </a:rPr>
              <a:t>Main Activity –</a:t>
            </a:r>
          </a:p>
          <a:p>
            <a:r>
              <a:rPr lang="en-GB" sz="3200" dirty="0" smtClean="0">
                <a:latin typeface="HfW precursive" panose="00000500000000000000" pitchFamily="2" charset="0"/>
              </a:rPr>
              <a:t>Look at the labels and pictures attached. Can </a:t>
            </a:r>
            <a:r>
              <a:rPr lang="en-GB" sz="3200" dirty="0">
                <a:latin typeface="HfW precursive" panose="00000500000000000000" pitchFamily="2" charset="0"/>
              </a:rPr>
              <a:t>you match the different containers to the correct headings? What clues did you use? How did you work out where each container belongs? </a:t>
            </a:r>
            <a:endParaRPr lang="en-GB" sz="3200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127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77</Words>
  <Application>Microsoft Office PowerPoint</Application>
  <PresentationFormat>Widescreen</PresentationFormat>
  <Paragraphs>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HfW precursive</vt:lpstr>
      <vt:lpstr>Office Theme</vt:lpstr>
      <vt:lpstr>Tuesday </vt:lpstr>
      <vt:lpstr>Starter- Can you order and sequence the patterns? https://www.topmarks.co.uk/ordering-and-sequencing/shape-patterns      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Puttick, Lauren</dc:creator>
  <cp:lastModifiedBy>Barber, J</cp:lastModifiedBy>
  <cp:revision>21</cp:revision>
  <dcterms:created xsi:type="dcterms:W3CDTF">2021-01-25T13:32:32Z</dcterms:created>
  <dcterms:modified xsi:type="dcterms:W3CDTF">2021-02-02T11:08:44Z</dcterms:modified>
</cp:coreProperties>
</file>