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  <p:sldId id="262" r:id="rId7"/>
    <p:sldId id="263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26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8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6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89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4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7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0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6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6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6F735-36FC-45B6-A635-0677A2EB68D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165C-B82C-4334-AE66-4A1BECD64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3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teach/supermovers/ks1-maths-the-10-times-table-with-webster-the-spider/zm32cq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0215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Maths PowerPoint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WB 22.2.21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4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4" y="629083"/>
            <a:ext cx="1017161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HfW precursive" panose="00000500000000000000" pitchFamily="2" charset="0"/>
              </a:rPr>
              <a:t>Remember to have two groups of the objects and when adding them together to find the total count each individual </a:t>
            </a:r>
            <a:r>
              <a:rPr lang="en-GB" sz="2800" dirty="0" smtClean="0">
                <a:latin typeface="HfW precursive" panose="00000500000000000000" pitchFamily="2" charset="0"/>
              </a:rPr>
              <a:t>object </a:t>
            </a:r>
            <a:r>
              <a:rPr lang="en-GB" sz="2800" dirty="0">
                <a:latin typeface="HfW precursive" panose="00000500000000000000" pitchFamily="2" charset="0"/>
              </a:rPr>
              <a:t>1:1. </a:t>
            </a:r>
            <a:r>
              <a:rPr lang="en-GB" sz="3600" dirty="0">
                <a:latin typeface="HfW precursive" panose="00000500000000000000" pitchFamily="2" charset="0"/>
              </a:rPr>
              <a:t>e.g. 2</a:t>
            </a:r>
            <a:r>
              <a:rPr lang="en-GB" sz="3600" dirty="0" smtClean="0">
                <a:latin typeface="HfW precursive" panose="00000500000000000000" pitchFamily="2" charset="0"/>
              </a:rPr>
              <a:t> + 4 = </a:t>
            </a:r>
            <a:endParaRPr lang="en-GB" sz="3600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086" y="2455814"/>
            <a:ext cx="3435531" cy="34355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1" r="58428"/>
          <a:stretch/>
        </p:blipFill>
        <p:spPr>
          <a:xfrm>
            <a:off x="827314" y="2455816"/>
            <a:ext cx="613955" cy="34355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88" r="26553"/>
          <a:stretch/>
        </p:blipFill>
        <p:spPr>
          <a:xfrm>
            <a:off x="3026773" y="2455814"/>
            <a:ext cx="1084217" cy="34355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34813" y="3468913"/>
            <a:ext cx="6832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dirty="0">
                <a:latin typeface="HfW precursive" panose="00000500000000000000" pitchFamily="2" charset="0"/>
              </a:rPr>
              <a:t>+</a:t>
            </a:r>
            <a:endParaRPr lang="en-GB" sz="7200" dirty="0"/>
          </a:p>
        </p:txBody>
      </p:sp>
      <p:sp>
        <p:nvSpPr>
          <p:cNvPr id="7" name="Rectangle 6"/>
          <p:cNvSpPr/>
          <p:nvPr/>
        </p:nvSpPr>
        <p:spPr>
          <a:xfrm>
            <a:off x="4320092" y="3487778"/>
            <a:ext cx="7585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dirty="0" smtClean="0">
                <a:latin typeface="HfW precursive" panose="00000500000000000000" pitchFamily="2" charset="0"/>
              </a:rPr>
              <a:t>=</a:t>
            </a:r>
            <a:endParaRPr lang="en-GB" sz="7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805749" y="5765834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088777" y="5765834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343503" y="5773783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626531" y="5778896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909559" y="5778896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92587" y="5765834"/>
            <a:ext cx="13062" cy="4963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45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8578"/>
          <a:stretch/>
        </p:blipFill>
        <p:spPr>
          <a:xfrm>
            <a:off x="1508896" y="1867989"/>
            <a:ext cx="8797698" cy="32901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31028" y="759993"/>
            <a:ext cx="5460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HfW precursive" panose="00000500000000000000" pitchFamily="2" charset="0"/>
              </a:rPr>
              <a:t>Wednesday </a:t>
            </a:r>
            <a:endParaRPr lang="en-GB" sz="66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3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White rose starter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369332"/>
            <a:ext cx="9258981" cy="625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3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HfW precursive" panose="00000500000000000000" pitchFamily="2" charset="0"/>
              </a:rPr>
              <a:t>S</a:t>
            </a:r>
            <a:r>
              <a:rPr lang="en-GB" dirty="0" smtClean="0">
                <a:latin typeface="HfW precursive" panose="00000500000000000000" pitchFamily="2" charset="0"/>
              </a:rPr>
              <a:t>tarter </a:t>
            </a:r>
            <a:endParaRPr lang="en-GB" dirty="0">
              <a:latin typeface="HfW precursive" panose="00000500000000000000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85440"/>
              </p:ext>
            </p:extLst>
          </p:nvPr>
        </p:nvGraphicFramePr>
        <p:xfrm>
          <a:off x="407126" y="597331"/>
          <a:ext cx="10134600" cy="746760"/>
        </p:xfrm>
        <a:graphic>
          <a:graphicData uri="http://schemas.openxmlformats.org/drawingml/2006/table">
            <a:tbl>
              <a:tblPr/>
              <a:tblGrid>
                <a:gridCol w="10134600">
                  <a:extLst>
                    <a:ext uri="{9D8B030D-6E8A-4147-A177-3AD203B41FA5}">
                      <a16:colId xmlns:a16="http://schemas.microsoft.com/office/drawing/2014/main" val="28342806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4300" dirty="0">
                          <a:solidFill>
                            <a:srgbClr val="000000"/>
                          </a:solidFill>
                          <a:effectLst/>
                          <a:latin typeface="HfW cursive" panose="00000500000000000000" pitchFamily="2" charset="0"/>
                        </a:rPr>
                        <a:t>Lets practise our </a:t>
                      </a:r>
                      <a:r>
                        <a:rPr lang="en-GB" sz="4300" dirty="0" smtClean="0">
                          <a:solidFill>
                            <a:srgbClr val="000000"/>
                          </a:solidFill>
                          <a:effectLst/>
                          <a:latin typeface="HfW cursive" panose="00000500000000000000" pitchFamily="2" charset="0"/>
                        </a:rPr>
                        <a:t>10 </a:t>
                      </a:r>
                      <a:r>
                        <a:rPr lang="en-GB" sz="4300" dirty="0">
                          <a:solidFill>
                            <a:srgbClr val="000000"/>
                          </a:solidFill>
                          <a:effectLst/>
                          <a:latin typeface="HfW cursive" panose="00000500000000000000" pitchFamily="2" charset="0"/>
                        </a:rPr>
                        <a:t>times tables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43274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96775" y="3947049"/>
            <a:ext cx="9753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HfW precursive" panose="00000500000000000000" pitchFamily="2" charset="0"/>
              </a:rPr>
              <a:t>Can you count in steps of </a:t>
            </a:r>
            <a:r>
              <a:rPr lang="en-GB" sz="4000" dirty="0" smtClean="0">
                <a:latin typeface="HfW precursive" panose="00000500000000000000" pitchFamily="2" charset="0"/>
              </a:rPr>
              <a:t>ten </a:t>
            </a:r>
            <a:r>
              <a:rPr lang="en-GB" sz="4000" dirty="0" smtClean="0">
                <a:latin typeface="HfW precursive" panose="00000500000000000000" pitchFamily="2" charset="0"/>
              </a:rPr>
              <a:t>? </a:t>
            </a:r>
            <a:endParaRPr lang="en-GB" sz="4000" dirty="0">
              <a:latin typeface="HfW precursive" panose="000005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387" y="1676073"/>
            <a:ext cx="10933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  <a:hlinkClick r:id="rId2"/>
              </a:rPr>
              <a:t>https://www.bbc.co.uk/teach/supermovers/ks1-maths-the-10-times-table-with-webster-the-spider/zm32cqt</a:t>
            </a:r>
            <a:r>
              <a:rPr lang="en-GB" dirty="0" smtClean="0">
                <a:latin typeface="HfW precursive" panose="00000500000000000000" pitchFamily="2" charset="0"/>
              </a:rPr>
              <a:t> 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0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17" y="156755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Input</a:t>
            </a:r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693" y="526087"/>
            <a:ext cx="9431884" cy="510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6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693" y="351063"/>
            <a:ext cx="8670336" cy="56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1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059" y="511355"/>
            <a:ext cx="8789780" cy="574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7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922" y="119470"/>
            <a:ext cx="8539844" cy="55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6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" y="169817"/>
            <a:ext cx="1853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Activity 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" y="783772"/>
            <a:ext cx="1046334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HfW precursive" panose="00000500000000000000" pitchFamily="2" charset="0"/>
              </a:rPr>
              <a:t>Work through these number sentences and find the total using resources from around your house. </a:t>
            </a: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3200" dirty="0" smtClean="0">
                <a:latin typeface="HfW precursive" panose="00000500000000000000" pitchFamily="2" charset="0"/>
              </a:rPr>
              <a:t>3 + 4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5 + 1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4 + 4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6 + 3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7 + 3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8 + 3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9 + 4 = </a:t>
            </a:r>
          </a:p>
          <a:p>
            <a:r>
              <a:rPr lang="en-GB" sz="3200" dirty="0" smtClean="0">
                <a:latin typeface="HfW precursive" panose="00000500000000000000" pitchFamily="2" charset="0"/>
              </a:rPr>
              <a:t>10 + 2 =</a:t>
            </a:r>
          </a:p>
          <a:p>
            <a:endParaRPr lang="en-GB" sz="2400" dirty="0" smtClean="0">
              <a:latin typeface="HfW precursive" panose="00000500000000000000" pitchFamily="2" charset="0"/>
            </a:endParaRPr>
          </a:p>
          <a:p>
            <a:endParaRPr lang="en-GB" sz="2400" dirty="0" smtClean="0">
              <a:latin typeface="HfW precursive" panose="00000500000000000000" pitchFamily="2" charset="0"/>
            </a:endParaRP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endParaRPr lang="en-GB" dirty="0">
              <a:latin typeface="HfW precursive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313" y="1672045"/>
            <a:ext cx="2703493" cy="1802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388" y="4472623"/>
            <a:ext cx="2447925" cy="1838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850">
            <a:off x="9210312" y="3814354"/>
            <a:ext cx="1795145" cy="26927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1809">
            <a:off x="6030388" y="1766599"/>
            <a:ext cx="1839006" cy="183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0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109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HfW cursive</vt:lpstr>
      <vt:lpstr>HfW precursive</vt:lpstr>
      <vt:lpstr>Office Theme</vt:lpstr>
      <vt:lpstr>Maths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PowerPoint</dc:title>
  <dc:creator>Puttick, Lauren</dc:creator>
  <cp:lastModifiedBy>Puttick, Lauren</cp:lastModifiedBy>
  <cp:revision>6</cp:revision>
  <dcterms:created xsi:type="dcterms:W3CDTF">2021-02-15T13:58:02Z</dcterms:created>
  <dcterms:modified xsi:type="dcterms:W3CDTF">2021-02-15T14:16:17Z</dcterms:modified>
</cp:coreProperties>
</file>