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3" r:id="rId3"/>
    <p:sldId id="267" r:id="rId4"/>
    <p:sldId id="264" r:id="rId5"/>
    <p:sldId id="272" r:id="rId6"/>
    <p:sldId id="273" r:id="rId7"/>
    <p:sldId id="274" r:id="rId8"/>
    <p:sldId id="265" r:id="rId9"/>
    <p:sldId id="266" r:id="rId10"/>
    <p:sldId id="261" r:id="rId11"/>
    <p:sldId id="275" r:id="rId12"/>
    <p:sldId id="26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4" autoAdjust="0"/>
    <p:restoredTop sz="94660"/>
  </p:normalViewPr>
  <p:slideViewPr>
    <p:cSldViewPr snapToGrid="0">
      <p:cViewPr varScale="1">
        <p:scale>
          <a:sx n="73" d="100"/>
          <a:sy n="73" d="100"/>
        </p:scale>
        <p:origin x="44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56BE-0533-4F61-907A-96E52A0B1908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F3665-81DF-46EC-9C52-480D04FD8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865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56BE-0533-4F61-907A-96E52A0B1908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F3665-81DF-46EC-9C52-480D04FD8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76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56BE-0533-4F61-907A-96E52A0B1908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F3665-81DF-46EC-9C52-480D04FD8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414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56BE-0533-4F61-907A-96E52A0B1908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F3665-81DF-46EC-9C52-480D04FD8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770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56BE-0533-4F61-907A-96E52A0B1908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F3665-81DF-46EC-9C52-480D04FD8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637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56BE-0533-4F61-907A-96E52A0B1908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F3665-81DF-46EC-9C52-480D04FD8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533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56BE-0533-4F61-907A-96E52A0B1908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F3665-81DF-46EC-9C52-480D04FD8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68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56BE-0533-4F61-907A-96E52A0B1908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F3665-81DF-46EC-9C52-480D04FD8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388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56BE-0533-4F61-907A-96E52A0B1908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F3665-81DF-46EC-9C52-480D04FD8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790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56BE-0533-4F61-907A-96E52A0B1908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F3665-81DF-46EC-9C52-480D04FD8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110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56BE-0533-4F61-907A-96E52A0B1908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F3665-81DF-46EC-9C52-480D04FD8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063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056BE-0533-4F61-907A-96E52A0B1908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F3665-81DF-46EC-9C52-480D04FD8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860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n.wikipedia.org/wiki/Artificiality" TargetMode="External"/><Relationship Id="rId5" Type="http://schemas.openxmlformats.org/officeDocument/2006/relationships/hyperlink" Target="https://en.wikipedia.org/wiki/Work_of_art" TargetMode="Externa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27" y="221570"/>
            <a:ext cx="3859102" cy="61209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429" y="221570"/>
            <a:ext cx="8077616" cy="14509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2624" y="2584193"/>
            <a:ext cx="3156964" cy="3758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599" y="1672544"/>
            <a:ext cx="3669637" cy="420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76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122"/>
            <a:ext cx="7029297" cy="65476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99158" y="898358"/>
            <a:ext cx="42672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entury Gothic" panose="020B0502020202020204" pitchFamily="34" charset="0"/>
              </a:rPr>
              <a:t>Look at it carefully again…</a:t>
            </a: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r>
              <a:rPr lang="en-GB" sz="2400" dirty="0" smtClean="0">
                <a:latin typeface="Century Gothic" panose="020B0502020202020204" pitchFamily="34" charset="0"/>
              </a:rPr>
              <a:t>Can you see the snail shell and the head?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What else can you see?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What colours did Matisse use?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1456" b="7607"/>
          <a:stretch/>
        </p:blipFill>
        <p:spPr>
          <a:xfrm>
            <a:off x="7006861" y="3898233"/>
            <a:ext cx="4851793" cy="261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95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5010" y="144379"/>
            <a:ext cx="6096001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Century Gothic" panose="020B0502020202020204" pitchFamily="34" charset="0"/>
              </a:rPr>
              <a:t>Now it’s your turn!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You can use any kind of paper – you can colour or paint some if you want to.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Rip or cut strips and shapes and arrange them to make your version of The Snail – remember there is no way you can get this wrong as it is your piece of art and will be fabulous! You don’t have to stick the shapes down – you can take a photo and then use the shapes again for another picture…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You could make a little snail OR if you have chalk, go outside and make an enormous one OR a cardboard box one…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You could make a model if you have playdoh or modelling clay.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807" t="27895" r="31334"/>
          <a:stretch/>
        </p:blipFill>
        <p:spPr>
          <a:xfrm>
            <a:off x="7010400" y="426660"/>
            <a:ext cx="4347411" cy="2454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9712" t="13421" r="9919" b="11421"/>
          <a:stretch/>
        </p:blipFill>
        <p:spPr>
          <a:xfrm>
            <a:off x="9488905" y="4588041"/>
            <a:ext cx="2243332" cy="2069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498" t="2775" r="5498" b="2407"/>
          <a:stretch/>
        </p:blipFill>
        <p:spPr>
          <a:xfrm>
            <a:off x="6481011" y="3163317"/>
            <a:ext cx="2871538" cy="284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3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463" y="176463"/>
            <a:ext cx="577515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Think about what you have learned about colour and </a:t>
            </a:r>
            <a:r>
              <a:rPr lang="en-GB" sz="2400" dirty="0" smtClean="0">
                <a:latin typeface="Century Gothic" panose="020B0502020202020204" pitchFamily="34" charset="0"/>
              </a:rPr>
              <a:t>how </a:t>
            </a:r>
            <a:r>
              <a:rPr lang="en-GB" sz="2400" dirty="0">
                <a:latin typeface="Century Gothic" panose="020B0502020202020204" pitchFamily="34" charset="0"/>
              </a:rPr>
              <a:t>they can make you feel.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What do you know about mixing colour?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What are </a:t>
            </a:r>
            <a:r>
              <a:rPr lang="en-GB" sz="2400" dirty="0" smtClean="0">
                <a:latin typeface="Century Gothic" panose="020B0502020202020204" pitchFamily="34" charset="0"/>
              </a:rPr>
              <a:t>2 </a:t>
            </a:r>
            <a:r>
              <a:rPr lang="en-GB" sz="2400" dirty="0">
                <a:latin typeface="Century Gothic" panose="020B0502020202020204" pitchFamily="34" charset="0"/>
              </a:rPr>
              <a:t>facts you have learned </a:t>
            </a:r>
            <a:r>
              <a:rPr lang="en-GB" sz="2400" dirty="0" smtClean="0">
                <a:latin typeface="Century Gothic" panose="020B0502020202020204" pitchFamily="34" charset="0"/>
              </a:rPr>
              <a:t>about Matisse?</a:t>
            </a:r>
            <a:endParaRPr lang="en-GB" sz="2400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Do you have a favourite painting of his?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Do you have a favourite picture that you have made?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If you don’t have paint to use, don’t worry – when we are back in school you will have some opportunities to develop this using paint…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I can’t wait to see your art work – Mrs W. x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947" r="9474"/>
          <a:stretch/>
        </p:blipFill>
        <p:spPr>
          <a:xfrm>
            <a:off x="7198894" y="176463"/>
            <a:ext cx="3890211" cy="47686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96000" y="516510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This is </a:t>
            </a:r>
            <a:r>
              <a:rPr lang="en-GB" sz="2400" i="1" dirty="0">
                <a:latin typeface="Century Gothic" panose="020B0502020202020204" pitchFamily="34" charset="0"/>
              </a:rPr>
              <a:t>my</a:t>
            </a:r>
            <a:r>
              <a:rPr lang="en-GB" sz="2400" dirty="0">
                <a:latin typeface="Century Gothic" panose="020B0502020202020204" pitchFamily="34" charset="0"/>
              </a:rPr>
              <a:t> favourite </a:t>
            </a:r>
            <a:r>
              <a:rPr lang="en-GB" sz="2400" dirty="0" smtClean="0">
                <a:latin typeface="Century Gothic" panose="020B0502020202020204" pitchFamily="34" charset="0"/>
              </a:rPr>
              <a:t>Matisse  </a:t>
            </a:r>
            <a:r>
              <a:rPr lang="en-GB" sz="2400" dirty="0">
                <a:latin typeface="Century Gothic" panose="020B0502020202020204" pitchFamily="34" charset="0"/>
              </a:rPr>
              <a:t>painting – </a:t>
            </a:r>
            <a:r>
              <a:rPr lang="en-GB" sz="2400" i="1" dirty="0">
                <a:latin typeface="Century Gothic" panose="020B0502020202020204" pitchFamily="34" charset="0"/>
              </a:rPr>
              <a:t>T</a:t>
            </a:r>
            <a:r>
              <a:rPr lang="en-GB" sz="2400" i="1" dirty="0" smtClean="0">
                <a:latin typeface="Century Gothic" panose="020B0502020202020204" pitchFamily="34" charset="0"/>
              </a:rPr>
              <a:t>he open window</a:t>
            </a:r>
            <a:r>
              <a:rPr lang="en-GB" sz="2400" dirty="0" smtClean="0">
                <a:latin typeface="Century Gothic" panose="020B0502020202020204" pitchFamily="34" charset="0"/>
              </a:rPr>
              <a:t>. </a:t>
            </a:r>
            <a:endParaRPr lang="en-GB" sz="2400" dirty="0">
              <a:latin typeface="Century Gothic" panose="020B0502020202020204" pitchFamily="34" charset="0"/>
            </a:endParaRPr>
          </a:p>
          <a:p>
            <a:r>
              <a:rPr lang="en-GB" sz="2400" dirty="0">
                <a:latin typeface="Century Gothic" panose="020B0502020202020204" pitchFamily="34" charset="0"/>
              </a:rPr>
              <a:t>Can you guess why I like it? </a:t>
            </a:r>
          </a:p>
        </p:txBody>
      </p:sp>
    </p:spTree>
    <p:extLst>
      <p:ext uri="{BB962C8B-B14F-4D97-AF65-F5344CB8AC3E}">
        <p14:creationId xmlns:p14="http://schemas.microsoft.com/office/powerpoint/2010/main" val="2146557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590" y="584215"/>
            <a:ext cx="4222502" cy="31628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09" y="3126872"/>
            <a:ext cx="3977268" cy="30332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509" y="3020810"/>
            <a:ext cx="3033364" cy="3466702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239888"/>
            <a:ext cx="3629362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b="1" dirty="0" smtClean="0">
                <a:latin typeface="Century Gothic" panose="020B0502020202020204" pitchFamily="34" charset="0"/>
              </a:rPr>
              <a:t>Still life</a:t>
            </a:r>
            <a:endParaRPr lang="en-GB" sz="4800" b="1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2630" y="1548238"/>
            <a:ext cx="3529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entury Gothic" panose="020B0502020202020204" pitchFamily="34" charset="0"/>
              </a:rPr>
              <a:t>At the start of his career Matisse painted still lifes…  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1088" y="549789"/>
            <a:ext cx="42225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latin typeface="Century Gothic" panose="020B0502020202020204" pitchFamily="34" charset="0"/>
              </a:rPr>
              <a:t>A </a:t>
            </a:r>
            <a:r>
              <a:rPr lang="en-GB" b="1" i="1" dirty="0">
                <a:latin typeface="Century Gothic" panose="020B0502020202020204" pitchFamily="34" charset="0"/>
              </a:rPr>
              <a:t>still </a:t>
            </a:r>
            <a:r>
              <a:rPr lang="en-GB" b="1" i="1" dirty="0" smtClean="0">
                <a:latin typeface="Century Gothic" panose="020B0502020202020204" pitchFamily="34" charset="0"/>
              </a:rPr>
              <a:t>life</a:t>
            </a:r>
            <a:r>
              <a:rPr lang="en-GB" i="1" dirty="0" smtClean="0">
                <a:latin typeface="Century Gothic" panose="020B0502020202020204" pitchFamily="34" charset="0"/>
              </a:rPr>
              <a:t>) </a:t>
            </a:r>
            <a:r>
              <a:rPr lang="en-GB" i="1" dirty="0">
                <a:latin typeface="Century Gothic" panose="020B0502020202020204" pitchFamily="34" charset="0"/>
              </a:rPr>
              <a:t>is a </a:t>
            </a:r>
            <a:r>
              <a:rPr lang="en-GB" i="1" dirty="0">
                <a:latin typeface="Century Gothic" panose="020B0502020202020204" pitchFamily="34" charset="0"/>
                <a:hlinkClick r:id="rId5" tooltip="Work of art"/>
              </a:rPr>
              <a:t>work of art</a:t>
            </a:r>
            <a:r>
              <a:rPr lang="en-GB" i="1" dirty="0">
                <a:latin typeface="Century Gothic" panose="020B0502020202020204" pitchFamily="34" charset="0"/>
              </a:rPr>
              <a:t> depicting mostly </a:t>
            </a:r>
            <a:r>
              <a:rPr lang="en-GB" i="1" dirty="0" smtClean="0">
                <a:latin typeface="Century Gothic" panose="020B0502020202020204" pitchFamily="34" charset="0"/>
              </a:rPr>
              <a:t>still (unmoving) subjects, </a:t>
            </a:r>
            <a:r>
              <a:rPr lang="en-GB" i="1" dirty="0">
                <a:latin typeface="Century Gothic" panose="020B0502020202020204" pitchFamily="34" charset="0"/>
              </a:rPr>
              <a:t>typically </a:t>
            </a:r>
            <a:r>
              <a:rPr lang="en-GB" i="1" dirty="0" smtClean="0">
                <a:latin typeface="Century Gothic" panose="020B0502020202020204" pitchFamily="34" charset="0"/>
              </a:rPr>
              <a:t>common </a:t>
            </a:r>
            <a:r>
              <a:rPr lang="en-GB" i="1" dirty="0">
                <a:latin typeface="Century Gothic" panose="020B0502020202020204" pitchFamily="34" charset="0"/>
              </a:rPr>
              <a:t>objects which are either natural (food, flowers, dead animals, plants, rocks, shells, etc.) or </a:t>
            </a:r>
            <a:r>
              <a:rPr lang="en-GB" i="1" dirty="0">
                <a:latin typeface="Century Gothic" panose="020B0502020202020204" pitchFamily="34" charset="0"/>
                <a:hlinkClick r:id="rId6" tooltip="Artificiality"/>
              </a:rPr>
              <a:t>man-made</a:t>
            </a:r>
            <a:r>
              <a:rPr lang="en-GB" i="1" dirty="0">
                <a:latin typeface="Century Gothic" panose="020B0502020202020204" pitchFamily="34" charset="0"/>
              </a:rPr>
              <a:t> (drinking glasses, books, vases, </a:t>
            </a:r>
            <a:r>
              <a:rPr lang="en-GB" i="1" dirty="0" smtClean="0">
                <a:latin typeface="Century Gothic" panose="020B0502020202020204" pitchFamily="34" charset="0"/>
              </a:rPr>
              <a:t>jewellery, </a:t>
            </a:r>
            <a:r>
              <a:rPr lang="en-GB" i="1" dirty="0">
                <a:latin typeface="Century Gothic" panose="020B0502020202020204" pitchFamily="34" charset="0"/>
              </a:rPr>
              <a:t>coins, pipes, etc.)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70209" y="4153996"/>
            <a:ext cx="36565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entury Gothic" panose="020B0502020202020204" pitchFamily="34" charset="0"/>
              </a:rPr>
              <a:t>Choose 3 objects from around the house and arrange them like Matisse. Take a photo – if you want to you could draw them too…</a:t>
            </a:r>
            <a:endParaRPr lang="en-GB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74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023" t="6509" r="4200" b="5490"/>
          <a:stretch/>
        </p:blipFill>
        <p:spPr>
          <a:xfrm rot="16200000">
            <a:off x="-268233" y="687219"/>
            <a:ext cx="5816007" cy="47527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330" t="5434" r="5282" b="5996"/>
          <a:stretch/>
        </p:blipFill>
        <p:spPr>
          <a:xfrm>
            <a:off x="8169408" y="126892"/>
            <a:ext cx="3649648" cy="2968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128" t="6064" r="3585" b="6517"/>
          <a:stretch/>
        </p:blipFill>
        <p:spPr>
          <a:xfrm>
            <a:off x="5213684" y="3326312"/>
            <a:ext cx="4106779" cy="32830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09933" y="453563"/>
            <a:ext cx="2446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Century Gothic" panose="020B0502020202020204" pitchFamily="34" charset="0"/>
              </a:rPr>
              <a:t>What can you see in the paintings?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0566" y="1538680"/>
            <a:ext cx="216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Century Gothic" panose="020B0502020202020204" pitchFamily="34" charset="0"/>
              </a:rPr>
              <a:t>What are the 3 most common colours Matisse used?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1074" y="5971599"/>
            <a:ext cx="3163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Century Gothic" panose="020B0502020202020204" pitchFamily="34" charset="0"/>
              </a:rPr>
              <a:t>Why do you think Matisse painted them?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18298" y="3575762"/>
            <a:ext cx="2165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Century Gothic" panose="020B0502020202020204" pitchFamily="34" charset="0"/>
              </a:rPr>
              <a:t>How do the paintings make you feel?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53372" y="5094435"/>
            <a:ext cx="216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Century Gothic" panose="020B0502020202020204" pitchFamily="34" charset="0"/>
              </a:rPr>
              <a:t>Which of these 3 paintings would you want in your room? Why?</a:t>
            </a:r>
            <a:endParaRPr lang="en-GB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279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770" y="1390362"/>
            <a:ext cx="3647842" cy="2991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264" y="346797"/>
            <a:ext cx="3794782" cy="5495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07" y="1790704"/>
            <a:ext cx="3165474" cy="441634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69599" y="346797"/>
            <a:ext cx="62510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Century Gothic" panose="020B0502020202020204" pitchFamily="34" charset="0"/>
              </a:rPr>
              <a:t>At the end of this life Matisse used a different way of working – </a:t>
            </a:r>
          </a:p>
          <a:p>
            <a:r>
              <a:rPr lang="en-GB" b="1" dirty="0" smtClean="0">
                <a:latin typeface="Century Gothic" panose="020B0502020202020204" pitchFamily="34" charset="0"/>
              </a:rPr>
              <a:t>Paper cut collage.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73642" y="4507832"/>
            <a:ext cx="41067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entury Gothic" panose="020B0502020202020204" pitchFamily="34" charset="0"/>
              </a:rPr>
              <a:t>Practice your cutting skills – draw around your hand and cut it out – cut out as many as you can (get someone else to help too!) Arrange them in a way you like and take a picture…</a:t>
            </a:r>
            <a:endParaRPr lang="en-GB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45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671" y="1887416"/>
            <a:ext cx="3834716" cy="38408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5395" y="792648"/>
            <a:ext cx="9509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entury Gothic" panose="020B0502020202020204" pitchFamily="34" charset="0"/>
              </a:rPr>
              <a:t>For us to be able to think carefully about Matisse’s work we need to remind ourselves about what we know about colour…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5555" y="2116183"/>
            <a:ext cx="484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Century Gothic" panose="020B0502020202020204" pitchFamily="34" charset="0"/>
              </a:rPr>
              <a:t>Primary colours </a:t>
            </a:r>
            <a:endParaRPr lang="en-GB" sz="4800" b="1" dirty="0"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5555" y="3474721"/>
            <a:ext cx="4754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entury Gothic" panose="020B0502020202020204" pitchFamily="34" charset="0"/>
              </a:rPr>
              <a:t>There are 3 primary colours – red, yellow &amp; blue.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They can be mixed together to make other colours…</a:t>
            </a:r>
            <a:endParaRPr lang="en-GB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7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096" y="889498"/>
            <a:ext cx="3798137" cy="3798137"/>
          </a:xfrm>
          <a:prstGeom prst="rect">
            <a:avLst/>
          </a:prstGeom>
        </p:spPr>
      </p:pic>
      <p:sp>
        <p:nvSpPr>
          <p:cNvPr id="3" name="Google Shape;100;p6"/>
          <p:cNvSpPr txBox="1">
            <a:spLocks/>
          </p:cNvSpPr>
          <p:nvPr/>
        </p:nvSpPr>
        <p:spPr>
          <a:xfrm>
            <a:off x="479786" y="459649"/>
            <a:ext cx="8220075" cy="135731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rgbClr val="1C1C1C"/>
              </a:buClr>
              <a:buSzPts val="4000"/>
              <a:buFont typeface="Arial"/>
              <a:buNone/>
            </a:pPr>
            <a:r>
              <a:rPr lang="en-US" sz="4800" b="1" cap="none" dirty="0" smtClean="0">
                <a:solidFill>
                  <a:srgbClr val="1C1C1C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Secondary colours</a:t>
            </a:r>
            <a:endParaRPr lang="en-US" sz="4800" cap="none" dirty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77941" y="1526937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dirty="0" smtClean="0">
                <a:latin typeface="Century Gothic" panose="020B0502020202020204" pitchFamily="34" charset="0"/>
              </a:rPr>
              <a:t>We use primary colours to make secondary colours – green, orange &amp; purple.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373" y="3177149"/>
            <a:ext cx="3679453" cy="302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39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560" t="10612" r="8942" b="9754"/>
          <a:stretch/>
        </p:blipFill>
        <p:spPr>
          <a:xfrm>
            <a:off x="4214946" y="1280160"/>
            <a:ext cx="3762103" cy="3631474"/>
          </a:xfrm>
          <a:prstGeom prst="rect">
            <a:avLst/>
          </a:prstGeom>
        </p:spPr>
      </p:pic>
      <p:sp>
        <p:nvSpPr>
          <p:cNvPr id="4" name="Google Shape;100;p6"/>
          <p:cNvSpPr txBox="1">
            <a:spLocks/>
          </p:cNvSpPr>
          <p:nvPr/>
        </p:nvSpPr>
        <p:spPr>
          <a:xfrm>
            <a:off x="1869076" y="169796"/>
            <a:ext cx="8453845" cy="135731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rgbClr val="1C1C1C"/>
              </a:buClr>
              <a:buSzPts val="4000"/>
              <a:buFont typeface="Arial"/>
              <a:buNone/>
            </a:pPr>
            <a:r>
              <a:rPr lang="en-US" sz="4800" b="1" cap="none" dirty="0" smtClean="0">
                <a:solidFill>
                  <a:srgbClr val="1C1C1C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Warm and cool colours </a:t>
            </a:r>
            <a:endParaRPr lang="en-US" sz="4800" b="1" cap="none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251" y="1649711"/>
            <a:ext cx="41670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entury Gothic" panose="020B0502020202020204" pitchFamily="34" charset="0"/>
              </a:rPr>
              <a:t>Red,  orange and yellow are warm colours. They make us think of sun, warmth and cosy things.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24949" y="1403634"/>
            <a:ext cx="41670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entury Gothic" panose="020B0502020202020204" pitchFamily="34" charset="0"/>
              </a:rPr>
              <a:t>Green, blue and purple are cool colours. They make us think of fresh, calm and chilly things. 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30" y="3931920"/>
            <a:ext cx="3644537" cy="24296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948" y="3879940"/>
            <a:ext cx="3587931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4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758" y="1343693"/>
            <a:ext cx="4539916" cy="346392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>
                <a:latin typeface="Century Gothic" panose="020B0502020202020204" pitchFamily="34" charset="0"/>
              </a:rPr>
              <a:t>This is one of Matisse's’ most famous pictures. It uses the paper cut collage way of working. </a:t>
            </a:r>
            <a:br>
              <a:rPr lang="en-GB" dirty="0" smtClean="0">
                <a:latin typeface="Century Gothic" panose="020B0502020202020204" pitchFamily="34" charset="0"/>
              </a:rPr>
            </a:br>
            <a:r>
              <a:rPr lang="en-GB" dirty="0" smtClean="0">
                <a:latin typeface="Century Gothic" panose="020B0502020202020204" pitchFamily="34" charset="0"/>
              </a:rPr>
              <a:t/>
            </a:r>
            <a:br>
              <a:rPr lang="en-GB" dirty="0" smtClean="0">
                <a:latin typeface="Century Gothic" panose="020B0502020202020204" pitchFamily="34" charset="0"/>
              </a:rPr>
            </a:br>
            <a:r>
              <a:rPr lang="en-GB" dirty="0" smtClean="0">
                <a:latin typeface="Century Gothic" panose="020B0502020202020204" pitchFamily="34" charset="0"/>
              </a:rPr>
              <a:t>Can you guess what it is</a:t>
            </a:r>
            <a:r>
              <a:rPr lang="en-GB" dirty="0"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8" r="15145"/>
          <a:stretch/>
        </p:blipFill>
        <p:spPr>
          <a:xfrm>
            <a:off x="5029200" y="195263"/>
            <a:ext cx="7029451" cy="654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2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3" y="1165225"/>
            <a:ext cx="4305300" cy="1325563"/>
          </a:xfrm>
        </p:spPr>
        <p:txBody>
          <a:bodyPr>
            <a:normAutofit fontScale="90000"/>
          </a:bodyPr>
          <a:lstStyle/>
          <a:p>
            <a:r>
              <a:rPr lang="en-GB" sz="5300" dirty="0" smtClean="0"/>
              <a:t/>
            </a:r>
            <a:br>
              <a:rPr lang="en-GB" sz="5300" dirty="0" smtClean="0"/>
            </a:br>
            <a:r>
              <a:rPr lang="en-GB" sz="5300" dirty="0"/>
              <a:t/>
            </a:r>
            <a:br>
              <a:rPr lang="en-GB" sz="5300" dirty="0"/>
            </a:br>
            <a:r>
              <a:rPr lang="en-GB" sz="5300" dirty="0" smtClean="0"/>
              <a:t/>
            </a:r>
            <a:br>
              <a:rPr lang="en-GB" sz="5300" dirty="0" smtClean="0"/>
            </a:br>
            <a:r>
              <a:rPr lang="en-GB" sz="5300" dirty="0" smtClean="0">
                <a:latin typeface="Century Gothic" panose="020B0502020202020204" pitchFamily="34" charset="0"/>
              </a:rPr>
              <a:t>The Snail </a:t>
            </a:r>
            <a:r>
              <a:rPr lang="en-GB" dirty="0" smtClean="0">
                <a:latin typeface="Century Gothic" panose="020B0502020202020204" pitchFamily="34" charset="0"/>
              </a:rPr>
              <a:t/>
            </a:r>
            <a:br>
              <a:rPr lang="en-GB" dirty="0" smtClean="0">
                <a:latin typeface="Century Gothic" panose="020B0502020202020204" pitchFamily="34" charset="0"/>
              </a:rPr>
            </a:br>
            <a:r>
              <a:rPr lang="en-GB" sz="3600" dirty="0" smtClean="0">
                <a:latin typeface="Century Gothic" panose="020B0502020202020204" pitchFamily="34" charset="0"/>
              </a:rPr>
              <a:t>1953</a:t>
            </a: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sz="2000" dirty="0" smtClean="0">
                <a:latin typeface="Century Gothic" panose="020B0502020202020204" pitchFamily="34" charset="0"/>
              </a:rPr>
              <a:t>The Tate Gallery </a:t>
            </a:r>
            <a:br>
              <a:rPr lang="en-GB" sz="2000" dirty="0" smtClean="0">
                <a:latin typeface="Century Gothic" panose="020B0502020202020204" pitchFamily="34" charset="0"/>
              </a:rPr>
            </a:br>
            <a:r>
              <a:rPr lang="en-GB" sz="2000" dirty="0" smtClean="0">
                <a:latin typeface="Century Gothic" panose="020B0502020202020204" pitchFamily="34" charset="0"/>
              </a:rPr>
              <a:t>London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>
                <a:latin typeface="Century Gothic" panose="020B0502020202020204" pitchFamily="34" charset="0"/>
              </a:rPr>
              <a:t>Did you guess?</a:t>
            </a:r>
            <a:br>
              <a:rPr lang="en-GB" dirty="0" smtClean="0">
                <a:latin typeface="Century Gothic" panose="020B0502020202020204" pitchFamily="34" charset="0"/>
              </a:rPr>
            </a:br>
            <a:r>
              <a:rPr lang="en-GB" dirty="0" smtClean="0">
                <a:latin typeface="Century Gothic" panose="020B0502020202020204" pitchFamily="34" charset="0"/>
              </a:rPr>
              <a:t>Look how BIG it is?</a:t>
            </a: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6" b="13558"/>
          <a:stretch/>
        </p:blipFill>
        <p:spPr>
          <a:xfrm>
            <a:off x="6072189" y="365124"/>
            <a:ext cx="5719762" cy="613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602</Words>
  <Application>Microsoft Office PowerPoint</Application>
  <PresentationFormat>Widescreen</PresentationFormat>
  <Paragraphs>42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Office Theme</vt:lpstr>
      <vt:lpstr>PowerPoint Presentation</vt:lpstr>
      <vt:lpstr>Still life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is one of Matisse's’ most famous pictures. It uses the paper cut collage way of working.   Can you guess what it is?</vt:lpstr>
      <vt:lpstr>   The Snail  1953   The Tate Gallery  London  Did you guess? Look how BIG it is?</vt:lpstr>
      <vt:lpstr>PowerPoint Presentation</vt:lpstr>
      <vt:lpstr>PowerPoint Presentation</vt:lpstr>
      <vt:lpstr>PowerPoint Presentation</vt:lpstr>
    </vt:vector>
  </TitlesOfParts>
  <Company>OneIT Services and 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Wood, J</dc:creator>
  <cp:lastModifiedBy>Puttick, Lauren</cp:lastModifiedBy>
  <cp:revision>13</cp:revision>
  <dcterms:created xsi:type="dcterms:W3CDTF">2021-02-21T15:14:04Z</dcterms:created>
  <dcterms:modified xsi:type="dcterms:W3CDTF">2021-03-01T16:20:25Z</dcterms:modified>
</cp:coreProperties>
</file>