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24"/>
  </p:normalViewPr>
  <p:slideViewPr>
    <p:cSldViewPr snapToGrid="0" snapToObjects="1">
      <p:cViewPr varScale="1">
        <p:scale>
          <a:sx n="106" d="100"/>
          <a:sy n="106" d="100"/>
        </p:scale>
        <p:origin x="7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9E311-F8BB-0947-8366-1CED95C54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B82F9F-7215-7742-BC10-699B42C5FD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BE6E9-19E6-C144-B5C6-A28F45BE9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6F9B-4D56-6F46-8FAD-ED8F09F0EF8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8F00B-E8A9-5043-80E2-436CCBA96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7BB666-2B9E-F346-89CC-7630C654E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DA2B-4782-ED47-8606-B9E72BF1B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23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CA600-F5A4-C148-938A-2409DE1DE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EFE643-C71C-E141-8EC0-216FEE1E7A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06DC7B-A1CB-904D-9B38-375E337D9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6F9B-4D56-6F46-8FAD-ED8F09F0EF8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0FF1F-B6EB-E641-AFC2-4F014A893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B85CFD-58A0-E94F-A119-DA63E907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DA2B-4782-ED47-8606-B9E72BF1B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97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5C97C0-D416-D745-880E-316073E9EE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6C035E-6484-244D-AA3C-9C367DFC9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98324-9E4F-F642-B877-F2A3120ED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6F9B-4D56-6F46-8FAD-ED8F09F0EF8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854B1-F4B9-1742-A601-9A205AA8F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1E27F-3013-C843-B414-6F6165AD7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DA2B-4782-ED47-8606-B9E72BF1B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734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B257A-3300-EB45-B356-5D9421B65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3D6B3-6F65-A24C-964C-1111F81B6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3CA1-7806-6A4C-9524-7AA7F2DD2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6F9B-4D56-6F46-8FAD-ED8F09F0EF8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DD966-AE43-2347-B285-6A093DE24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7502A3-B167-574D-9B70-C1F46E33D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DA2B-4782-ED47-8606-B9E72BF1B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331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621DF-ADDB-2840-8B14-CEA2C27E6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09EFD8-5DBE-7949-8344-3CD88A3240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A4072-B73F-1441-A8E7-C7F30FDB5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6F9B-4D56-6F46-8FAD-ED8F09F0EF8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D6A989-642C-514C-9A2E-002C88B6A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3A651-FC87-3948-B093-A3AE625C1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DA2B-4782-ED47-8606-B9E72BF1B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32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8E501-DAE3-6A4F-92AD-DE5C1491D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0F28B-6186-784F-9D11-8DDF855A50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310E9-ED16-7445-BB20-DD054E3304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401FE1-252F-4D45-B561-1F62C974F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6F9B-4D56-6F46-8FAD-ED8F09F0EF8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CB4016-FE06-A346-9AC5-942DE17CA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74C8A5-597C-1045-8BBF-B74A7214F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DA2B-4782-ED47-8606-B9E72BF1B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669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04B6B-B592-6C43-850E-55F58687B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3955E9-96DB-DF49-AEA3-2B8A33740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CA4D11-2876-7847-ABC6-425329E319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C5F335-48E3-0041-BF76-CEFE2B1E9A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A1569D-85E5-C24B-B994-B442043014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10890F-0AFE-4A43-9E49-AB3C1619C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6F9B-4D56-6F46-8FAD-ED8F09F0EF8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64FB25-72A8-6044-8DD6-3995F4C96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A9521B-A03A-6F40-853E-B8C2597B7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DA2B-4782-ED47-8606-B9E72BF1B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83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7841F-66CF-F24E-A20B-73A4983B9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827EEC-4181-B44D-8505-CAD408BBF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6F9B-4D56-6F46-8FAD-ED8F09F0EF8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65CF8D-90F2-D740-A5AC-D65F79C16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A35DCA-7681-2048-B3FA-D867A8341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DA2B-4782-ED47-8606-B9E72BF1B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604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DFEC8B-AEEB-E141-A766-FBEC58EC3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6F9B-4D56-6F46-8FAD-ED8F09F0EF8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AFBFFB-9DDD-D24B-965E-625F491A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2A15D8-9A64-3546-A908-352C33122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DA2B-4782-ED47-8606-B9E72BF1B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271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A21C4-D5A2-2540-B519-FF90AEC4A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7BCE28-73F1-9145-A758-EB7498D59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94D951-A3CE-5F42-93CC-3ECB6F2A67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3189F-9956-8744-AF2F-BE1AD57C0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6F9B-4D56-6F46-8FAD-ED8F09F0EF8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451055-EB9A-284F-9600-AAD35A1B5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6E6E62-6816-254A-83B0-79C8B47FE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DA2B-4782-ED47-8606-B9E72BF1B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673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4CE60-E8E5-CF4A-97E3-98174B659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2885EE-3CB2-0C4D-88FF-7BC7903E73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8C4CF5-F32D-9B44-BBD7-D38CE2B8CB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8BE39B-6762-6240-8E92-5F1E723CC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76F9B-4D56-6F46-8FAD-ED8F09F0EF8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415C30-3BB7-B54F-A5E2-8CC15F45A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3DB1B1-4833-D647-BD1C-821769D71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FDA2B-4782-ED47-8606-B9E72BF1B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025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9FA54-0141-A544-8A57-A341D84AF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8AF1A6-A1A6-C44A-B5BA-41C0B3A91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9F68C2-B001-BA4D-B9BC-9764A1C8A5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76F9B-4D56-6F46-8FAD-ED8F09F0EF8E}" type="datetimeFigureOut">
              <a:rPr lang="en-US" smtClean="0"/>
              <a:t>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DAE831-2A16-AC49-A64E-2AD216DCA4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D5F68-15AD-B349-8F5C-24C139CD30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FDA2B-4782-ED47-8606-B9E72BF1B9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35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D2E0214-0EE6-B64E-B80C-13C1B36E25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65129A0-D778-DE45-BFBD-DCE7275CE9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115" y="865914"/>
            <a:ext cx="10844463" cy="4479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530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FBD92DA-87B6-344B-BACA-862EE827A2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335" y="818147"/>
            <a:ext cx="10837086" cy="5087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418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B4EB152-8375-2549-8BCC-B616679E9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7537" y="427289"/>
            <a:ext cx="10137047" cy="6045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167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Macintosh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Jefferies</dc:creator>
  <cp:lastModifiedBy>Peter Jefferies</cp:lastModifiedBy>
  <cp:revision>10</cp:revision>
  <dcterms:created xsi:type="dcterms:W3CDTF">2021-02-15T11:36:28Z</dcterms:created>
  <dcterms:modified xsi:type="dcterms:W3CDTF">2021-02-15T11:55:54Z</dcterms:modified>
</cp:coreProperties>
</file>