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E311-F8BB-0947-8366-1CED95C54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82F9F-7215-7742-BC10-699B42C5F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BE6E9-19E6-C144-B5C6-A28F45BE9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8F00B-E8A9-5043-80E2-436CCBA9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BB666-2B9E-F346-89CC-7630C654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A600-F5A4-C148-938A-2409DE1D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FE643-C71C-E141-8EC0-216FEE1E7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DC7B-A1CB-904D-9B38-375E337D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0FF1F-B6EB-E641-AFC2-4F014A89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85CFD-58A0-E94F-A119-DA63E907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9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5C97C0-D416-D745-880E-316073E9E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C035E-6484-244D-AA3C-9C367DFC9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98324-9E4F-F642-B877-F2A3120E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854B1-F4B9-1742-A601-9A205AA8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1E27F-3013-C843-B414-6F6165AD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3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257A-3300-EB45-B356-5D9421B65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3D6B3-6F65-A24C-964C-1111F81B6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3CA1-7806-6A4C-9524-7AA7F2DD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D966-AE43-2347-B285-6A093DE2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502A3-B167-574D-9B70-C1F46E33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3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21DF-ADDB-2840-8B14-CEA2C27E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9EFD8-5DBE-7949-8344-3CD88A324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A4072-B73F-1441-A8E7-C7F30FDB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6A989-642C-514C-9A2E-002C88B6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3A651-FC87-3948-B093-A3AE625C1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8E501-DAE3-6A4F-92AD-DE5C1491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0F28B-6186-784F-9D11-8DDF855A5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310E9-ED16-7445-BB20-DD054E330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01FE1-252F-4D45-B561-1F62C974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B4016-FE06-A346-9AC5-942DE17CA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4C8A5-597C-1045-8BBF-B74A7214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6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4B6B-B592-6C43-850E-55F58687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955E9-96DB-DF49-AEA3-2B8A33740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A4D11-2876-7847-ABC6-425329E31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5F335-48E3-0041-BF76-CEFE2B1E9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1569D-85E5-C24B-B994-B44204301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10890F-0AFE-4A43-9E49-AB3C1619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4FB25-72A8-6044-8DD6-3995F4C9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A9521B-A03A-6F40-853E-B8C2597B7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8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7841F-66CF-F24E-A20B-73A4983B9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27EEC-4181-B44D-8505-CAD408BB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5CF8D-90F2-D740-A5AC-D65F79C1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35DCA-7681-2048-B3FA-D867A834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0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FEC8B-AEEB-E141-A766-FBEC58EC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AFBFFB-9DDD-D24B-965E-625F491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A15D8-9A64-3546-A908-352C3312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7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21C4-D5A2-2540-B519-FF90AEC4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BCE28-73F1-9145-A758-EB7498D59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4D951-A3CE-5F42-93CC-3ECB6F2A6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3189F-9956-8744-AF2F-BE1AD57C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51055-EB9A-284F-9600-AAD35A1B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E6E62-6816-254A-83B0-79C8B47F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4CE60-E8E5-CF4A-97E3-98174B65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885EE-3CB2-0C4D-88FF-7BC7903E7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C4CF5-F32D-9B44-BBD7-D38CE2B8C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BE39B-6762-6240-8E92-5F1E723C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15C30-3BB7-B54F-A5E2-8CC15F45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DB1B1-4833-D647-BD1C-821769D7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9FA54-0141-A544-8A57-A341D84A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AF1A6-A1A6-C44A-B5BA-41C0B3A91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68C2-B001-BA4D-B9BC-9764A1C8A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AE831-2A16-AC49-A64E-2AD216DCA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5F68-15AD-B349-8F5C-24C139CD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3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FF8D162-A3E2-4846-AA9D-719FFAB7D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20" y="335772"/>
            <a:ext cx="10804267" cy="630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3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D2ADD0-C77C-204B-82E4-2651E4CE6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937" y="307265"/>
            <a:ext cx="10050110" cy="617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5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487319-D15E-C146-A565-764AC3E0A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653" y="281401"/>
            <a:ext cx="10202778" cy="627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1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Jefferies</dc:creator>
  <cp:lastModifiedBy>Peter Jefferies</cp:lastModifiedBy>
  <cp:revision>4</cp:revision>
  <dcterms:created xsi:type="dcterms:W3CDTF">2021-02-15T11:36:28Z</dcterms:created>
  <dcterms:modified xsi:type="dcterms:W3CDTF">2021-02-15T11:42:23Z</dcterms:modified>
</cp:coreProperties>
</file>