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1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88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8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99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67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5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83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2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94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8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4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451" y="335217"/>
            <a:ext cx="8887097" cy="653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0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51" y="643285"/>
            <a:ext cx="5285714" cy="55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2503" y="1489166"/>
            <a:ext cx="3931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These are some ideas about how we can test for absorbency.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Perhaps choose one of the methods and test a range of materials around your house.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It is not an expectation that all tests are completed.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Complete the record sheet depending on which method you decide to use.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8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332" y="577971"/>
            <a:ext cx="5285714" cy="55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2137" y="1463040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Use this sheet to record on if you are following the pipette puddle investigation.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1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11" y="682473"/>
            <a:ext cx="5285714" cy="55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2137" y="1463040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Use this sheet to record on if you are following the dangly strips investigation.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3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05" y="682473"/>
            <a:ext cx="5285714" cy="55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2137" y="1463040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Use this sheet to record on if you are following the count the drops investigation.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30" y="551905"/>
            <a:ext cx="8503784" cy="594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47" y="615450"/>
            <a:ext cx="8929823" cy="58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831" y="559702"/>
            <a:ext cx="8092568" cy="60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8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586" y="625015"/>
            <a:ext cx="7570054" cy="565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704637"/>
            <a:ext cx="9700808" cy="545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0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643" y="638078"/>
            <a:ext cx="7805186" cy="58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2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09" y="638078"/>
            <a:ext cx="7635368" cy="57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4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29" y="546638"/>
            <a:ext cx="8131757" cy="60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46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98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HfW 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V</dc:creator>
  <cp:lastModifiedBy>Hughes, V</cp:lastModifiedBy>
  <cp:revision>2</cp:revision>
  <dcterms:created xsi:type="dcterms:W3CDTF">2021-01-21T12:23:07Z</dcterms:created>
  <dcterms:modified xsi:type="dcterms:W3CDTF">2021-01-21T12:25:30Z</dcterms:modified>
</cp:coreProperties>
</file>