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64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81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89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7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4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1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94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1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7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1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8380C-A8EA-4BED-A7AF-6186AED1208E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4179-D0DD-44ED-9B27-A261149A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533" y="432979"/>
            <a:ext cx="8335055" cy="60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6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90" y="615859"/>
            <a:ext cx="750570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1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122" y="607151"/>
            <a:ext cx="7305675" cy="5695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13371" y="1214846"/>
            <a:ext cx="22729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 a recap on some of vocabulary introduced last week.</a:t>
            </a:r>
          </a:p>
          <a:p>
            <a:endParaRPr lang="en-GB" dirty="0"/>
          </a:p>
          <a:p>
            <a:r>
              <a:rPr lang="en-GB" dirty="0" smtClean="0"/>
              <a:t>Can children identify an object and recognise the material it is made from?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80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498" y="821191"/>
            <a:ext cx="7591425" cy="27336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17874" y="1972491"/>
            <a:ext cx="249500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material would need to be: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Strong (so it didn’t easily rip)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Waterproof (to keep the person dry)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Flexible (so it can move slightly in different types of weather)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72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74" y="901609"/>
            <a:ext cx="7620000" cy="48196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34994" y="1332411"/>
            <a:ext cx="2664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do not have these materials at home, you could substitute them for something else.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44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801" y="942022"/>
            <a:ext cx="7505700" cy="4791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21931" y="1345474"/>
            <a:ext cx="2547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Discuss ideas.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402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70" y="630963"/>
            <a:ext cx="7448550" cy="5648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47611" y="1097280"/>
            <a:ext cx="30436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sheet required has been sent via </a:t>
            </a:r>
            <a:r>
              <a:rPr lang="en-GB" dirty="0" err="1" smtClean="0"/>
              <a:t>parentmail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If you cannot print it out, use the headings on a piece of paper.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47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115" y="703489"/>
            <a:ext cx="7505700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3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107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V</dc:creator>
  <cp:lastModifiedBy>Hughes, V</cp:lastModifiedBy>
  <cp:revision>3</cp:revision>
  <dcterms:created xsi:type="dcterms:W3CDTF">2021-01-10T17:13:54Z</dcterms:created>
  <dcterms:modified xsi:type="dcterms:W3CDTF">2021-01-10T17:18:59Z</dcterms:modified>
</cp:coreProperties>
</file>