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300-C2A8-47B8-8D98-F1A99F5DCDC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5F62-294C-47D9-9BC5-413C547F3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1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300-C2A8-47B8-8D98-F1A99F5DCDC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5F62-294C-47D9-9BC5-413C547F3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1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300-C2A8-47B8-8D98-F1A99F5DCDC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5F62-294C-47D9-9BC5-413C547F3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1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300-C2A8-47B8-8D98-F1A99F5DCDC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5F62-294C-47D9-9BC5-413C547F3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7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300-C2A8-47B8-8D98-F1A99F5DCDC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5F62-294C-47D9-9BC5-413C547F3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7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300-C2A8-47B8-8D98-F1A99F5DCDC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5F62-294C-47D9-9BC5-413C547F3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300-C2A8-47B8-8D98-F1A99F5DCDC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5F62-294C-47D9-9BC5-413C547F3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4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300-C2A8-47B8-8D98-F1A99F5DCDC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5F62-294C-47D9-9BC5-413C547F3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8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300-C2A8-47B8-8D98-F1A99F5DCDC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5F62-294C-47D9-9BC5-413C547F3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7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300-C2A8-47B8-8D98-F1A99F5DCDC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5F62-294C-47D9-9BC5-413C547F3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8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300-C2A8-47B8-8D98-F1A99F5DCDC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5F62-294C-47D9-9BC5-413C547F3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3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24300-C2A8-47B8-8D98-F1A99F5DCDC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C5F62-294C-47D9-9BC5-413C547F3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7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u="sng" dirty="0" smtClean="0">
                <a:latin typeface="HfW precursive" panose="00000500000000000000" pitchFamily="2" charset="0"/>
              </a:rPr>
              <a:t>Monday 1</a:t>
            </a:r>
            <a:r>
              <a:rPr lang="en-GB" sz="4800" u="sng" baseline="30000" dirty="0" smtClean="0">
                <a:latin typeface="HfW precursive" panose="00000500000000000000" pitchFamily="2" charset="0"/>
              </a:rPr>
              <a:t>st</a:t>
            </a:r>
            <a:r>
              <a:rPr lang="en-GB" sz="4800" u="sng" dirty="0" smtClean="0">
                <a:latin typeface="HfW precursive" panose="00000500000000000000" pitchFamily="2" charset="0"/>
              </a:rPr>
              <a:t> February 2021</a:t>
            </a:r>
            <a:endParaRPr lang="en-GB" sz="4800" u="sng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u="sng" dirty="0" smtClean="0">
                <a:latin typeface="HfW precursive" panose="00000500000000000000" pitchFamily="2" charset="0"/>
              </a:rPr>
              <a:t>Topic/History</a:t>
            </a:r>
            <a:endParaRPr lang="en-GB" sz="4000" u="sng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74320"/>
            <a:ext cx="11506200" cy="6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6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24" y="340821"/>
            <a:ext cx="11458575" cy="62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9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74" y="141317"/>
            <a:ext cx="11296650" cy="65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1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0" y="141316"/>
            <a:ext cx="11401425" cy="66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1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1" y="232757"/>
            <a:ext cx="11344275" cy="63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39" y="157942"/>
            <a:ext cx="11534775" cy="65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6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216131"/>
            <a:ext cx="11344275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49383"/>
            <a:ext cx="7186699" cy="6217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9971" y="665018"/>
            <a:ext cx="3424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fW precursive" panose="00000500000000000000" pitchFamily="2" charset="0"/>
              </a:rPr>
              <a:t>Thinking back from out previous learning from last week…. Can you discuss whether Queen Victoria is cruel or kind? Can you explain your answer?</a:t>
            </a:r>
            <a:endParaRPr lang="en-GB" sz="20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1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88" y="216131"/>
            <a:ext cx="7993034" cy="6317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4495" y="723207"/>
            <a:ext cx="2635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Can you create a list of your favourite foods that you like to eat? Can you list at least 5?</a:t>
            </a:r>
            <a:endParaRPr lang="en-GB" sz="24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8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99505"/>
            <a:ext cx="8822401" cy="6317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6262" y="781396"/>
            <a:ext cx="22943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What does ‘medieval’ mean?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Can you go through the food Richard III ate and discuss whether you would have eaten any of these foods?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11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2" y="133004"/>
            <a:ext cx="11620500" cy="66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0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36" y="166254"/>
            <a:ext cx="11363325" cy="5852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836" y="6209607"/>
            <a:ext cx="74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Discuss with an adult… What can you see in this picture?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0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13" y="299258"/>
            <a:ext cx="11496675" cy="62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0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95</Words>
  <Application>Microsoft Office PowerPoint</Application>
  <PresentationFormat>Widescreen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HfW precursive</vt:lpstr>
      <vt:lpstr>Office Theme</vt:lpstr>
      <vt:lpstr>Monday 1st February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1st February 2021</dc:title>
  <dc:creator>Abigail Williams</dc:creator>
  <cp:lastModifiedBy>Abigail Williams</cp:lastModifiedBy>
  <cp:revision>3</cp:revision>
  <dcterms:created xsi:type="dcterms:W3CDTF">2021-01-21T08:52:13Z</dcterms:created>
  <dcterms:modified xsi:type="dcterms:W3CDTF">2021-01-21T09:02:04Z</dcterms:modified>
</cp:coreProperties>
</file>