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2A442-D0E5-4586-B0F0-71BF4EDB9E07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D592-1345-47EE-8107-1034F8F259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806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2A442-D0E5-4586-B0F0-71BF4EDB9E07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D592-1345-47EE-8107-1034F8F259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505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2A442-D0E5-4586-B0F0-71BF4EDB9E07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D592-1345-47EE-8107-1034F8F259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319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2A442-D0E5-4586-B0F0-71BF4EDB9E07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D592-1345-47EE-8107-1034F8F259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657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2A442-D0E5-4586-B0F0-71BF4EDB9E07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D592-1345-47EE-8107-1034F8F259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38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2A442-D0E5-4586-B0F0-71BF4EDB9E07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D592-1345-47EE-8107-1034F8F259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269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2A442-D0E5-4586-B0F0-71BF4EDB9E07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D592-1345-47EE-8107-1034F8F259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251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2A442-D0E5-4586-B0F0-71BF4EDB9E07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D592-1345-47EE-8107-1034F8F259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573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2A442-D0E5-4586-B0F0-71BF4EDB9E07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D592-1345-47EE-8107-1034F8F259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425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2A442-D0E5-4586-B0F0-71BF4EDB9E07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D592-1345-47EE-8107-1034F8F259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269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2A442-D0E5-4586-B0F0-71BF4EDB9E07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D592-1345-47EE-8107-1034F8F259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799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2A442-D0E5-4586-B0F0-71BF4EDB9E07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0D592-1345-47EE-8107-1034F8F259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381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u="sng" dirty="0" smtClean="0">
                <a:latin typeface="HfW precursive" panose="00000500000000000000" pitchFamily="2" charset="0"/>
              </a:rPr>
              <a:t>Monday 18</a:t>
            </a:r>
            <a:r>
              <a:rPr lang="en-GB" u="sng" baseline="30000" dirty="0" smtClean="0">
                <a:latin typeface="HfW precursive" panose="00000500000000000000" pitchFamily="2" charset="0"/>
              </a:rPr>
              <a:t>th</a:t>
            </a:r>
            <a:r>
              <a:rPr lang="en-GB" u="sng" dirty="0" smtClean="0">
                <a:latin typeface="HfW precursive" panose="00000500000000000000" pitchFamily="2" charset="0"/>
              </a:rPr>
              <a:t> January 2021</a:t>
            </a:r>
            <a:endParaRPr lang="en-GB" u="sng" dirty="0">
              <a:latin typeface="HfW precursive" panose="000005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600" u="sng" dirty="0" smtClean="0">
                <a:latin typeface="HfW precursive" panose="00000500000000000000" pitchFamily="2" charset="0"/>
              </a:rPr>
              <a:t>History/Topic</a:t>
            </a:r>
            <a:endParaRPr lang="en-GB" sz="3600" u="sng" dirty="0">
              <a:latin typeface="HfW pre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712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704115"/>
              </p:ext>
            </p:extLst>
          </p:nvPr>
        </p:nvGraphicFramePr>
        <p:xfrm>
          <a:off x="1086394" y="2259875"/>
          <a:ext cx="10515600" cy="15655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356051442"/>
                    </a:ext>
                  </a:extLst>
                </a:gridCol>
              </a:tblGrid>
              <a:tr h="8217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200" dirty="0">
                          <a:effectLst/>
                          <a:latin typeface="HfW precursive" panose="00000500000000000000" pitchFamily="2" charset="0"/>
                        </a:rPr>
                        <a:t>Task – Can you research Queen Victoria’s family tree? Can you write it down on a piece of paper or make it into a poster?</a:t>
                      </a:r>
                      <a:endParaRPr lang="en-GB" sz="4000" dirty="0">
                        <a:effectLst/>
                        <a:latin typeface="HfW precursive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2840713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416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177" y="325682"/>
            <a:ext cx="8325122" cy="622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741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184" y="346394"/>
            <a:ext cx="8168231" cy="604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771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84" y="289015"/>
            <a:ext cx="8713095" cy="57852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89579" y="470263"/>
            <a:ext cx="29714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fW precursive" panose="00000500000000000000" pitchFamily="2" charset="0"/>
              </a:rPr>
              <a:t>From previous </a:t>
            </a:r>
            <a:r>
              <a:rPr lang="en-GB" dirty="0" err="1" smtClean="0">
                <a:latin typeface="HfW precursive" panose="00000500000000000000" pitchFamily="2" charset="0"/>
              </a:rPr>
              <a:t>learing</a:t>
            </a:r>
            <a:r>
              <a:rPr lang="en-GB" dirty="0" smtClean="0">
                <a:latin typeface="HfW precursive" panose="00000500000000000000" pitchFamily="2" charset="0"/>
              </a:rPr>
              <a:t> last week – Can you discuss the significant British Monarchs that we looked at last week? Thinking about the question – Do you think they are cruel or kind? Explain your answers.</a:t>
            </a:r>
            <a:endParaRPr lang="en-GB" dirty="0">
              <a:latin typeface="HfW pre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889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303" y="365561"/>
            <a:ext cx="8587468" cy="616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00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611" y="301345"/>
            <a:ext cx="8357507" cy="627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791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261" y="434068"/>
            <a:ext cx="8218579" cy="610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31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463" y="330517"/>
            <a:ext cx="8411119" cy="634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138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491" y="291836"/>
            <a:ext cx="8490313" cy="632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18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70</Words>
  <Application>Microsoft Office PowerPoint</Application>
  <PresentationFormat>Widescreen</PresentationFormat>
  <Paragraphs>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HfW precursive</vt:lpstr>
      <vt:lpstr>Times New Roman</vt:lpstr>
      <vt:lpstr>Office Theme</vt:lpstr>
      <vt:lpstr>Monday 18th January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18th January 2021</dc:title>
  <dc:creator>Abigail Williams</dc:creator>
  <cp:lastModifiedBy>Abigail Williams</cp:lastModifiedBy>
  <cp:revision>5</cp:revision>
  <dcterms:created xsi:type="dcterms:W3CDTF">2021-01-10T16:08:20Z</dcterms:created>
  <dcterms:modified xsi:type="dcterms:W3CDTF">2021-01-10T16:15:01Z</dcterms:modified>
</cp:coreProperties>
</file>