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20"/>
  </p:notesMasterIdLst>
  <p:sldIdLst>
    <p:sldId id="373" r:id="rId8"/>
    <p:sldId id="383" r:id="rId9"/>
    <p:sldId id="384" r:id="rId10"/>
    <p:sldId id="365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1440" y="48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B3B3406-8262-4BF6-92EE-575160CB7CE9}"/>
    <pc:docChg chg="custSel modSld">
      <pc:chgData name="James Clegg" userId="c6df1435-7a36-4b38-be4d-16e68e91152f" providerId="ADAL" clId="{5B3B3406-8262-4BF6-92EE-575160CB7CE9}" dt="2021-02-02T10:30:53.061" v="13"/>
      <pc:docMkLst>
        <pc:docMk/>
      </pc:docMkLst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5B3B3406-8262-4BF6-92EE-575160CB7CE9}" dt="2021-02-02T10:30:53.061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523482686" sldId="317"/>
        </pc:sldMkLst>
        <pc:picChg chg="del">
          <ac:chgData name="James Clegg" userId="c6df1435-7a36-4b38-be4d-16e68e91152f" providerId="ADAL" clId="{5B3B3406-8262-4BF6-92EE-575160CB7CE9}" dt="2021-02-02T10:30:46.855" v="12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172784402" sldId="351"/>
        </pc:sldMkLst>
        <pc:picChg chg="del">
          <ac:chgData name="James Clegg" userId="c6df1435-7a36-4b38-be4d-16e68e91152f" providerId="ADAL" clId="{5B3B3406-8262-4BF6-92EE-575160CB7CE9}" dt="2021-02-02T10:30:28.067" v="7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910593855" sldId="365"/>
        </pc:sldMkLst>
        <pc:picChg chg="del">
          <ac:chgData name="James Clegg" userId="c6df1435-7a36-4b38-be4d-16e68e91152f" providerId="ADAL" clId="{5B3B3406-8262-4BF6-92EE-575160CB7CE9}" dt="2021-02-02T10:30:12.501" v="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993193009" sldId="373"/>
        </pc:sldMkLst>
        <pc:picChg chg="del">
          <ac:chgData name="James Clegg" userId="c6df1435-7a36-4b38-be4d-16e68e91152f" providerId="ADAL" clId="{5B3B3406-8262-4BF6-92EE-575160CB7CE9}" dt="2021-02-02T10:30:06.271" v="0" actId="478"/>
          <ac:picMkLst>
            <pc:docMk/>
            <pc:sldMk cId="993193009" sldId="373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6192657" sldId="374"/>
        </pc:sldMkLst>
        <pc:picChg chg="del">
          <ac:chgData name="James Clegg" userId="c6df1435-7a36-4b38-be4d-16e68e91152f" providerId="ADAL" clId="{5B3B3406-8262-4BF6-92EE-575160CB7CE9}" dt="2021-02-02T10:30:15.348" v="3" actId="478"/>
          <ac:picMkLst>
            <pc:docMk/>
            <pc:sldMk cId="396192657" sldId="374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2011541435" sldId="375"/>
        </pc:sldMkLst>
        <pc:picChg chg="del">
          <ac:chgData name="James Clegg" userId="c6df1435-7a36-4b38-be4d-16e68e91152f" providerId="ADAL" clId="{5B3B3406-8262-4BF6-92EE-575160CB7CE9}" dt="2021-02-02T10:30:18.651" v="4" actId="478"/>
          <ac:picMkLst>
            <pc:docMk/>
            <pc:sldMk cId="2011541435" sldId="375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840038507" sldId="376"/>
        </pc:sldMkLst>
        <pc:picChg chg="del">
          <ac:chgData name="James Clegg" userId="c6df1435-7a36-4b38-be4d-16e68e91152f" providerId="ADAL" clId="{5B3B3406-8262-4BF6-92EE-575160CB7CE9}" dt="2021-02-02T10:30:21.819" v="5" actId="478"/>
          <ac:picMkLst>
            <pc:docMk/>
            <pc:sldMk cId="1840038507" sldId="376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27251906" sldId="377"/>
        </pc:sldMkLst>
        <pc:picChg chg="del">
          <ac:chgData name="James Clegg" userId="c6df1435-7a36-4b38-be4d-16e68e91152f" providerId="ADAL" clId="{5B3B3406-8262-4BF6-92EE-575160CB7CE9}" dt="2021-02-02T10:30:25.138" v="6" actId="478"/>
          <ac:picMkLst>
            <pc:docMk/>
            <pc:sldMk cId="3927251906" sldId="377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631401844" sldId="378"/>
        </pc:sldMkLst>
        <pc:picChg chg="del">
          <ac:chgData name="James Clegg" userId="c6df1435-7a36-4b38-be4d-16e68e91152f" providerId="ADAL" clId="{5B3B3406-8262-4BF6-92EE-575160CB7CE9}" dt="2021-02-02T10:30:31.123" v="8" actId="478"/>
          <ac:picMkLst>
            <pc:docMk/>
            <pc:sldMk cId="1631401844" sldId="37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3921890222" sldId="379"/>
        </pc:sldMkLst>
        <pc:picChg chg="del">
          <ac:chgData name="James Clegg" userId="c6df1435-7a36-4b38-be4d-16e68e91152f" providerId="ADAL" clId="{5B3B3406-8262-4BF6-92EE-575160CB7CE9}" dt="2021-02-02T10:30:34.144" v="9" actId="478"/>
          <ac:picMkLst>
            <pc:docMk/>
            <pc:sldMk cId="3921890222" sldId="379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417972246" sldId="380"/>
        </pc:sldMkLst>
        <pc:picChg chg="del">
          <ac:chgData name="James Clegg" userId="c6df1435-7a36-4b38-be4d-16e68e91152f" providerId="ADAL" clId="{5B3B3406-8262-4BF6-92EE-575160CB7CE9}" dt="2021-02-02T10:30:36.746" v="10" actId="478"/>
          <ac:picMkLst>
            <pc:docMk/>
            <pc:sldMk cId="1417972246" sldId="380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1893038152" sldId="381"/>
        </pc:sldMkLst>
        <pc:picChg chg="del">
          <ac:chgData name="James Clegg" userId="c6df1435-7a36-4b38-be4d-16e68e91152f" providerId="ADAL" clId="{5B3B3406-8262-4BF6-92EE-575160CB7CE9}" dt="2021-02-02T10:30:43.342" v="11" actId="478"/>
          <ac:picMkLst>
            <pc:docMk/>
            <pc:sldMk cId="1893038152" sldId="381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B3B3406-8262-4BF6-92EE-575160CB7CE9}" dt="2021-02-02T10:30:53.061" v="13"/>
        <pc:sldMkLst>
          <pc:docMk/>
          <pc:sldMk cId="2120928376" sldId="383"/>
        </pc:sldMkLst>
        <pc:picChg chg="del">
          <ac:chgData name="James Clegg" userId="c6df1435-7a36-4b38-be4d-16e68e91152f" providerId="ADAL" clId="{5B3B3406-8262-4BF6-92EE-575160CB7CE9}" dt="2021-02-02T10:30:09.118" v="1" actId="478"/>
          <ac:picMkLst>
            <pc:docMk/>
            <pc:sldMk cId="2120928376" sldId="383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8.png"/><Relationship Id="rId5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4.png"/><Relationship Id="rId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40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49263" indent="-449263">
                  <a:buFont typeface="+mj-lt"/>
                  <a:buAutoNum type="arabicParenR"/>
                </a:pPr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9</a:t>
                </a:r>
              </a:p>
              <a:p>
                <a:pPr marL="449263" indent="-449263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13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sevenths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3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blipFill>
                <a:blip r:embed="rId4"/>
                <a:stretch>
                  <a:fillRect l="-1707" t="-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B894DD4-2F08-4D28-95FA-1FBC6B256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8627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84ED449-DE67-43FB-BE34-0F7C19869D22}"/>
              </a:ext>
            </a:extLst>
          </p:cNvPr>
          <p:cNvSpPr/>
          <p:nvPr/>
        </p:nvSpPr>
        <p:spPr>
          <a:xfrm>
            <a:off x="1808968" y="398601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0AF4C96-2014-47F7-A3FD-C342CE1D84F2}"/>
              </a:ext>
            </a:extLst>
          </p:cNvPr>
          <p:cNvSpPr/>
          <p:nvPr/>
        </p:nvSpPr>
        <p:spPr>
          <a:xfrm>
            <a:off x="1808968" y="209566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C27B1BC-E284-48EA-8757-C65C81661D48}"/>
              </a:ext>
            </a:extLst>
          </p:cNvPr>
          <p:cNvSpPr/>
          <p:nvPr/>
        </p:nvSpPr>
        <p:spPr>
          <a:xfrm>
            <a:off x="1811436" y="1276409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9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7583FF-E695-43FF-8AFE-A2A4DF67277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5C87FA-876D-4FAD-BAF5-CD782975F2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28287D-7EE4-4F0E-9FB1-C89DFFC06B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29CC11-2DA2-445A-A8A2-B30E9050A544}"/>
              </a:ext>
            </a:extLst>
          </p:cNvPr>
          <p:cNvCxnSpPr/>
          <p:nvPr/>
        </p:nvCxnSpPr>
        <p:spPr>
          <a:xfrm>
            <a:off x="5905786" y="1560667"/>
            <a:ext cx="0" cy="129536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0255382-7E5B-4E66-849A-CA19D6344B4E}"/>
                  </a:ext>
                </a:extLst>
              </p:cNvPr>
              <p:cNvSpPr/>
              <p:nvPr/>
            </p:nvSpPr>
            <p:spPr>
              <a:xfrm>
                <a:off x="1275563" y="3032694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0255382-7E5B-4E66-849A-CA19D6344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563" y="3032694"/>
                <a:ext cx="1677062" cy="767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63C2063-6AF7-4C1E-A840-9E463B752F6F}"/>
              </a:ext>
            </a:extLst>
          </p:cNvPr>
          <p:cNvSpPr/>
          <p:nvPr/>
        </p:nvSpPr>
        <p:spPr>
          <a:xfrm>
            <a:off x="1915425" y="303269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A16B90C-2A7C-4108-809A-4771033FF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97366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632E9FB-516E-4D3C-99C3-F8FEC23F2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24293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83D25351-4299-4EBB-917B-96D2F01AECF5}"/>
              </a:ext>
            </a:extLst>
          </p:cNvPr>
          <p:cNvSpPr/>
          <p:nvPr/>
        </p:nvSpPr>
        <p:spPr>
          <a:xfrm>
            <a:off x="1214685" y="2980040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D542139-8055-4F66-BA91-9921ADD7127B}"/>
              </a:ext>
            </a:extLst>
          </p:cNvPr>
          <p:cNvSpPr/>
          <p:nvPr/>
        </p:nvSpPr>
        <p:spPr>
          <a:xfrm>
            <a:off x="2448517" y="2989304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F3BF30E-69E4-405E-A0B9-6479A518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871060"/>
              </p:ext>
            </p:extLst>
          </p:nvPr>
        </p:nvGraphicFramePr>
        <p:xfrm>
          <a:off x="1965775" y="490289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8FCED2B5-D295-404F-BB3F-EE9F98E32A02}"/>
              </a:ext>
            </a:extLst>
          </p:cNvPr>
          <p:cNvSpPr/>
          <p:nvPr/>
        </p:nvSpPr>
        <p:spPr>
          <a:xfrm>
            <a:off x="1884905" y="29782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BA36CF3-6B7C-4763-BDAF-9815E524A216}"/>
              </a:ext>
            </a:extLst>
          </p:cNvPr>
          <p:cNvSpPr/>
          <p:nvPr/>
        </p:nvSpPr>
        <p:spPr>
          <a:xfrm>
            <a:off x="1061693" y="3446979"/>
            <a:ext cx="2050540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BEA061E-16E7-4BB0-AC3D-8E52991493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3011495"/>
            <a:ext cx="747045" cy="74704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01D7671-390E-4264-9A42-66C5EEAD8EE4}"/>
              </a:ext>
            </a:extLst>
          </p:cNvPr>
          <p:cNvSpPr txBox="1"/>
          <p:nvPr/>
        </p:nvSpPr>
        <p:spPr>
          <a:xfrm>
            <a:off x="5651235" y="313370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6084CF2-C1BF-451F-9D9E-7109CAD2F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86102"/>
              </p:ext>
            </p:extLst>
          </p:nvPr>
        </p:nvGraphicFramePr>
        <p:xfrm>
          <a:off x="1965775" y="490289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7AFF46-1FAE-4D1A-9297-EA292A01F023}"/>
              </a:ext>
            </a:extLst>
          </p:cNvPr>
          <p:cNvCxnSpPr>
            <a:cxnSpLocks/>
          </p:cNvCxnSpPr>
          <p:nvPr/>
        </p:nvCxnSpPr>
        <p:spPr>
          <a:xfrm>
            <a:off x="3256616" y="4782916"/>
            <a:ext cx="0" cy="104724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FEE8329-7874-4565-9CDC-6D76EE2F1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78934"/>
              </p:ext>
            </p:extLst>
          </p:nvPr>
        </p:nvGraphicFramePr>
        <p:xfrm>
          <a:off x="1965775" y="403620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218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 animBg="1"/>
      <p:bldP spid="19" grpId="1" animBg="1"/>
      <p:bldP spid="20" grpId="0" animBg="1"/>
      <p:bldP spid="20" grpId="1" animBg="1"/>
      <p:bldP spid="22" grpId="0"/>
      <p:bldP spid="23" grpId="0" animBg="1"/>
      <p:bldP spid="23" grpId="1" animBg="1"/>
      <p:bldP spid="26" grpId="0"/>
      <p:bldP spid="2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9DD6CC6-7ECA-4EAC-94D7-55A388F26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14086"/>
              </p:ext>
            </p:extLst>
          </p:nvPr>
        </p:nvGraphicFramePr>
        <p:xfrm>
          <a:off x="2016125" y="27748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941557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941557" cy="767133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18518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36416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EA645459-7878-4E46-88DA-ED3E9E38796B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0C063AB-1B49-472A-8E69-EA9B4F76C0D8}"/>
              </a:ext>
            </a:extLst>
          </p:cNvPr>
          <p:cNvSpPr/>
          <p:nvPr/>
        </p:nvSpPr>
        <p:spPr>
          <a:xfrm>
            <a:off x="2588241" y="834287"/>
            <a:ext cx="635215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28287D-7EE4-4F0E-9FB1-C89DFFC06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4359"/>
              </p:ext>
            </p:extLst>
          </p:nvPr>
        </p:nvGraphicFramePr>
        <p:xfrm>
          <a:off x="2016125" y="27748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40B5982-5D7E-4833-AECB-E3F2B67C761C}"/>
              </a:ext>
            </a:extLst>
          </p:cNvPr>
          <p:cNvSpPr/>
          <p:nvPr/>
        </p:nvSpPr>
        <p:spPr>
          <a:xfrm>
            <a:off x="1112042" y="1291962"/>
            <a:ext cx="2216285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29CC11-2DA2-445A-A8A2-B30E9050A544}"/>
              </a:ext>
            </a:extLst>
          </p:cNvPr>
          <p:cNvCxnSpPr>
            <a:cxnSpLocks/>
          </p:cNvCxnSpPr>
          <p:nvPr/>
        </p:nvCxnSpPr>
        <p:spPr>
          <a:xfrm>
            <a:off x="3966983" y="2622415"/>
            <a:ext cx="0" cy="10901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7CE7343-3BA4-4D12-85B8-5ED9F297E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46124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79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7F623C7-9E67-44CC-BB83-B557C7752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69209"/>
              </p:ext>
            </p:extLst>
          </p:nvPr>
        </p:nvGraphicFramePr>
        <p:xfrm>
          <a:off x="2016125" y="286800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3352200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3352200" cy="767133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5188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611990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9DD6CC6-7ECA-4EAC-94D7-55A388F26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43469"/>
              </p:ext>
            </p:extLst>
          </p:nvPr>
        </p:nvGraphicFramePr>
        <p:xfrm>
          <a:off x="2016125" y="387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7CE7343-3BA4-4D12-85B8-5ED9F297E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3555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4795589-2606-4F87-91B3-669F9071E022}"/>
              </a:ext>
            </a:extLst>
          </p:cNvPr>
          <p:cNvSpPr/>
          <p:nvPr/>
        </p:nvSpPr>
        <p:spPr>
          <a:xfrm>
            <a:off x="3195100" y="877677"/>
            <a:ext cx="428123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B37C56-B34C-4E43-9B3A-CAEC26334CC9}"/>
              </a:ext>
            </a:extLst>
          </p:cNvPr>
          <p:cNvSpPr/>
          <p:nvPr/>
        </p:nvSpPr>
        <p:spPr>
          <a:xfrm>
            <a:off x="3138072" y="82850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5717E55-6284-4CF9-AEED-44825B3EC1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877677"/>
            <a:ext cx="747045" cy="74704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0F92A1F-DFE5-47BD-AC86-B136C2701CC9}"/>
              </a:ext>
            </a:extLst>
          </p:cNvPr>
          <p:cNvSpPr txBox="1"/>
          <p:nvPr/>
        </p:nvSpPr>
        <p:spPr>
          <a:xfrm>
            <a:off x="5651235" y="9998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38AAF27-E06B-4107-877C-F50F3A820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46631"/>
              </p:ext>
            </p:extLst>
          </p:nvPr>
        </p:nvGraphicFramePr>
        <p:xfrm>
          <a:off x="2016125" y="286800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1D22ABB-0C23-49C8-A582-A1CFE9E6A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75473"/>
              </p:ext>
            </p:extLst>
          </p:nvPr>
        </p:nvGraphicFramePr>
        <p:xfrm>
          <a:off x="2016125" y="387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29CC11-2DA2-445A-A8A2-B30E9050A544}"/>
              </a:ext>
            </a:extLst>
          </p:cNvPr>
          <p:cNvCxnSpPr>
            <a:cxnSpLocks/>
          </p:cNvCxnSpPr>
          <p:nvPr/>
        </p:nvCxnSpPr>
        <p:spPr>
          <a:xfrm>
            <a:off x="2660697" y="3720882"/>
            <a:ext cx="0" cy="10901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552606C9-5A34-4C26-9A32-5A9ED779E6D1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C73CE8-069A-40ED-9D1C-E754D8FE9202}"/>
              </a:ext>
            </a:extLst>
          </p:cNvPr>
          <p:cNvSpPr/>
          <p:nvPr/>
        </p:nvSpPr>
        <p:spPr>
          <a:xfrm>
            <a:off x="2491189" y="834287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340FB3E-6A40-436C-8178-74B171832773}"/>
              </a:ext>
            </a:extLst>
          </p:cNvPr>
          <p:cNvSpPr/>
          <p:nvPr/>
        </p:nvSpPr>
        <p:spPr>
          <a:xfrm>
            <a:off x="3959770" y="824669"/>
            <a:ext cx="612229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0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0" grpId="0"/>
      <p:bldP spid="20" grpId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49263" indent="-449263">
                  <a:buFont typeface="+mj-lt"/>
                  <a:buAutoNum type="arabicParenR"/>
                </a:pPr>
                <a:r>
                  <a:rPr lang="en-GB" sz="280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9</a:t>
                </a:r>
              </a:p>
              <a:p>
                <a:pPr marL="449263" indent="-449263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13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	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2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whole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u="sng" dirty="0"/>
                  <a:t>		</a:t>
                </a:r>
                <a:r>
                  <a:rPr lang="en-GB" sz="2800" dirty="0"/>
                  <a:t> sevenths</a:t>
                </a:r>
              </a:p>
              <a:p>
                <a:endParaRPr lang="en-GB" sz="2800" dirty="0"/>
              </a:p>
              <a:p>
                <a:pPr marL="449263" indent="-449263">
                  <a:buFont typeface="+mj-lt"/>
                  <a:buAutoNum type="arabicParenR" startAt="3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pPr marL="514350" indent="-514350">
                  <a:buAutoNum type="arabicParenR" startAt="3"/>
                </a:pPr>
                <a:endParaRPr lang="en-GB" sz="2800" dirty="0"/>
              </a:p>
              <a:p>
                <a:r>
                  <a:rPr lang="en-GB" sz="2800" dirty="0"/>
                  <a:t>	</a:t>
                </a:r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907486"/>
              </a:xfrm>
              <a:prstGeom prst="rect">
                <a:avLst/>
              </a:prstGeom>
              <a:blipFill>
                <a:blip r:embed="rId5"/>
                <a:stretch>
                  <a:fillRect l="-1707" t="-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B894DD4-2F08-4D28-95FA-1FBC6B256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25472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84ED449-DE67-43FB-BE34-0F7C19869D22}"/>
              </a:ext>
            </a:extLst>
          </p:cNvPr>
          <p:cNvSpPr/>
          <p:nvPr/>
        </p:nvSpPr>
        <p:spPr>
          <a:xfrm>
            <a:off x="1808968" y="398601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0AF4C96-2014-47F7-A3FD-C342CE1D84F2}"/>
              </a:ext>
            </a:extLst>
          </p:cNvPr>
          <p:cNvSpPr/>
          <p:nvPr/>
        </p:nvSpPr>
        <p:spPr>
          <a:xfrm>
            <a:off x="1808968" y="2095664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C27B1BC-E284-48EA-8757-C65C81661D48}"/>
              </a:ext>
            </a:extLst>
          </p:cNvPr>
          <p:cNvSpPr/>
          <p:nvPr/>
        </p:nvSpPr>
        <p:spPr>
          <a:xfrm>
            <a:off x="1811436" y="1276409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5310E-0B1F-4F89-8C0F-6450B01F2B38}"/>
              </a:ext>
            </a:extLst>
          </p:cNvPr>
          <p:cNvSpPr/>
          <p:nvPr/>
        </p:nvSpPr>
        <p:spPr>
          <a:xfrm>
            <a:off x="1783761" y="295930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836F91-EAA3-468F-8841-39B49590FB6C}"/>
              </a:ext>
            </a:extLst>
          </p:cNvPr>
          <p:cNvSpPr/>
          <p:nvPr/>
        </p:nvSpPr>
        <p:spPr>
          <a:xfrm>
            <a:off x="1767781" y="1166863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F89AB9-F8A5-49C4-91B0-2705CC681812}"/>
              </a:ext>
            </a:extLst>
          </p:cNvPr>
          <p:cNvSpPr/>
          <p:nvPr/>
        </p:nvSpPr>
        <p:spPr>
          <a:xfrm>
            <a:off x="1770012" y="200922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7C7525-905E-4A9D-8939-8992CB260BD7}"/>
              </a:ext>
            </a:extLst>
          </p:cNvPr>
          <p:cNvSpPr/>
          <p:nvPr/>
        </p:nvSpPr>
        <p:spPr>
          <a:xfrm>
            <a:off x="2155028" y="2994421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D197F-6ACF-4C63-B1ED-E37AB99F65AA}"/>
              </a:ext>
            </a:extLst>
          </p:cNvPr>
          <p:cNvSpPr/>
          <p:nvPr/>
        </p:nvSpPr>
        <p:spPr>
          <a:xfrm>
            <a:off x="4247759" y="2994421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E620CF4-3499-4BF4-80D5-99622F626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12228"/>
              </p:ext>
            </p:extLst>
          </p:nvPr>
        </p:nvGraphicFramePr>
        <p:xfrm>
          <a:off x="4962047" y="2258323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29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307151973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2861853829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2593936336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274862094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442664185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15211836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3A174FC-E0C4-43E5-9AE5-C9C595B09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38963"/>
              </p:ext>
            </p:extLst>
          </p:nvPr>
        </p:nvGraphicFramePr>
        <p:xfrm>
          <a:off x="4962047" y="1459250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29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1531086282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734227810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3390723922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999790685"/>
                    </a:ext>
                  </a:extLst>
                </a:gridCol>
                <a:gridCol w="445299">
                  <a:extLst>
                    <a:ext uri="{9D8B030D-6E8A-4147-A177-3AD203B41FA5}">
                      <a16:colId xmlns:a16="http://schemas.microsoft.com/office/drawing/2014/main" val="139515633"/>
                    </a:ext>
                  </a:extLst>
                </a:gridCol>
                <a:gridCol w="445298">
                  <a:extLst>
                    <a:ext uri="{9D8B030D-6E8A-4147-A177-3AD203B41FA5}">
                      <a16:colId xmlns:a16="http://schemas.microsoft.com/office/drawing/2014/main" val="493569627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08B74D9-6C70-4151-9AF0-7D92BC24C146}"/>
                  </a:ext>
                </a:extLst>
              </p:cNvPr>
              <p:cNvSpPr/>
              <p:nvPr/>
            </p:nvSpPr>
            <p:spPr>
              <a:xfrm>
                <a:off x="4550286" y="1532537"/>
                <a:ext cx="409086" cy="66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08B74D9-6C70-4151-9AF0-7D92BC24C1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86" y="1532537"/>
                <a:ext cx="409086" cy="6679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7B8861-F69F-4E10-9BA4-676B315F94C4}"/>
                  </a:ext>
                </a:extLst>
              </p:cNvPr>
              <p:cNvSpPr/>
              <p:nvPr/>
            </p:nvSpPr>
            <p:spPr>
              <a:xfrm>
                <a:off x="4550286" y="2258323"/>
                <a:ext cx="409086" cy="66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7B8861-F69F-4E10-9BA4-676B315F9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86" y="2258323"/>
                <a:ext cx="409086" cy="6679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E2CEDDD-85F2-4904-BA14-E0D17B6EF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95661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61E3E6A-7F86-45A4-913E-59DEE770D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71567"/>
              </p:ext>
            </p:extLst>
          </p:nvPr>
        </p:nvGraphicFramePr>
        <p:xfrm>
          <a:off x="4245881" y="4041012"/>
          <a:ext cx="311708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41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3757184015"/>
                    </a:ext>
                  </a:extLst>
                </a:gridCol>
                <a:gridCol w="623417">
                  <a:extLst>
                    <a:ext uri="{9D8B030D-6E8A-4147-A177-3AD203B41FA5}">
                      <a16:colId xmlns:a16="http://schemas.microsoft.com/office/drawing/2014/main" val="1459008030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1102048958"/>
                    </a:ext>
                  </a:extLst>
                </a:gridCol>
                <a:gridCol w="623418">
                  <a:extLst>
                    <a:ext uri="{9D8B030D-6E8A-4147-A177-3AD203B41FA5}">
                      <a16:colId xmlns:a16="http://schemas.microsoft.com/office/drawing/2014/main" val="55188929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4B590BE-E620-43FA-9960-78EBDA173B38}"/>
                  </a:ext>
                </a:extLst>
              </p:cNvPr>
              <p:cNvSpPr/>
              <p:nvPr/>
            </p:nvSpPr>
            <p:spPr>
              <a:xfrm>
                <a:off x="2543541" y="4015234"/>
                <a:ext cx="449162" cy="767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4B590BE-E620-43FA-9960-78EBDA173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541" y="4015234"/>
                <a:ext cx="449162" cy="767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209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344051-2D69-4211-8A4A-E0884D582077}"/>
              </a:ext>
            </a:extLst>
          </p:cNvPr>
          <p:cNvSpPr txBox="1"/>
          <p:nvPr/>
        </p:nvSpPr>
        <p:spPr>
          <a:xfrm>
            <a:off x="4849316" y="2469911"/>
            <a:ext cx="3217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do you notice?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48DCC6-7228-4DC6-A7FD-665A888C7A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50" t="11933" r="41250" b="48625"/>
          <a:stretch/>
        </p:blipFill>
        <p:spPr>
          <a:xfrm>
            <a:off x="1300131" y="4901025"/>
            <a:ext cx="2770455" cy="17767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6C7BBD-505B-42BD-A057-DAA95FB7BC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083" t="11251" r="34667" b="52815"/>
          <a:stretch/>
        </p:blipFill>
        <p:spPr>
          <a:xfrm>
            <a:off x="1294946" y="2962896"/>
            <a:ext cx="3192780" cy="1618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AEAB3F-DA7D-40F9-83E2-FF11184643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918" t="11500" r="34499" b="56441"/>
          <a:stretch/>
        </p:blipFill>
        <p:spPr>
          <a:xfrm>
            <a:off x="1300131" y="1109638"/>
            <a:ext cx="3215304" cy="14441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A88817-BFF4-4034-B70C-29E30D958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2369" y="1511629"/>
            <a:ext cx="747045" cy="747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A62290-A6F9-4340-BE92-D0115A4F1506}"/>
              </a:ext>
            </a:extLst>
          </p:cNvPr>
          <p:cNvSpPr txBox="1"/>
          <p:nvPr/>
        </p:nvSpPr>
        <p:spPr>
          <a:xfrm>
            <a:off x="5620755" y="163383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C312CF-42A0-44F4-9C7A-5B4A1D1D5500}"/>
              </a:ext>
            </a:extLst>
          </p:cNvPr>
          <p:cNvSpPr txBox="1"/>
          <p:nvPr/>
        </p:nvSpPr>
        <p:spPr>
          <a:xfrm>
            <a:off x="4719016" y="3910615"/>
            <a:ext cx="311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Add the numerators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1318E3-AD41-4FF6-8080-03477B8FE5CA}"/>
              </a:ext>
            </a:extLst>
          </p:cNvPr>
          <p:cNvSpPr txBox="1"/>
          <p:nvPr/>
        </p:nvSpPr>
        <p:spPr>
          <a:xfrm>
            <a:off x="4719015" y="4741165"/>
            <a:ext cx="35972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Keep the denominators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the same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7455" y="249382"/>
            <a:ext cx="6068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we covered yesterday…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12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8" grpId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43402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65379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/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1AC3314-392C-49C8-96EE-0AC27EBE0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92425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163335-4508-4808-8D90-1EEF4E69A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96134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48877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86319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/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9632D1-9323-40A2-971A-2B87F66BF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1016435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1AC3314-392C-49C8-96EE-0AC27EBE0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60386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163335-4508-4808-8D90-1EEF4E69A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52778"/>
              </p:ext>
            </p:extLst>
          </p:nvPr>
        </p:nvGraphicFramePr>
        <p:xfrm>
          <a:off x="1462532" y="18941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4564" y="3187613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722950" y="330982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F48A99C-5EE2-462F-87E5-71EDC77AB69C}"/>
                  </a:ext>
                </a:extLst>
              </p:cNvPr>
              <p:cNvSpPr/>
              <p:nvPr/>
            </p:nvSpPr>
            <p:spPr>
              <a:xfrm>
                <a:off x="1325913" y="316367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F48A99C-5EE2-462F-87E5-71EDC77AB6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3163677"/>
                <a:ext cx="1412566" cy="7671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8518811-275D-4DD2-B461-1E67804D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10465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F150546-1446-4963-B900-ECF6E26DD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09290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4BFCBBA-8B4F-4D10-ADE6-EE4F051F9480}"/>
                  </a:ext>
                </a:extLst>
              </p:cNvPr>
              <p:cNvSpPr/>
              <p:nvPr/>
            </p:nvSpPr>
            <p:spPr>
              <a:xfrm>
                <a:off x="2614153" y="3165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4BFCBBA-8B4F-4D10-ADE6-EE4F051F9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153" y="3165408"/>
                <a:ext cx="449162" cy="765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A186EB2-86E9-4744-81D6-179828E1BD0F}"/>
                  </a:ext>
                </a:extLst>
              </p:cNvPr>
              <p:cNvSpPr/>
              <p:nvPr/>
            </p:nvSpPr>
            <p:spPr>
              <a:xfrm>
                <a:off x="2967260" y="3165408"/>
                <a:ext cx="1063112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A186EB2-86E9-4744-81D6-179828E1B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60" y="3165408"/>
                <a:ext cx="1063112" cy="769250"/>
              </a:xfrm>
              <a:prstGeom prst="rect">
                <a:avLst/>
              </a:prstGeom>
              <a:blipFill>
                <a:blip r:embed="rId11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637192F-EF1C-4AE5-9EC8-180FD1062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4678"/>
              </p:ext>
            </p:extLst>
          </p:nvPr>
        </p:nvGraphicFramePr>
        <p:xfrm>
          <a:off x="1462532" y="421534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89181FC-B377-4379-BEF4-E6B9A4B0B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38219"/>
              </p:ext>
            </p:extLst>
          </p:nvPr>
        </p:nvGraphicFramePr>
        <p:xfrm>
          <a:off x="1462532" y="502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381D0CC-EFA7-4A43-85B5-58D898862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23708"/>
              </p:ext>
            </p:extLst>
          </p:nvPr>
        </p:nvGraphicFramePr>
        <p:xfrm>
          <a:off x="1462532" y="502647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6E66ED76-4663-4917-B467-E2BB12CFD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74321"/>
              </p:ext>
            </p:extLst>
          </p:nvPr>
        </p:nvGraphicFramePr>
        <p:xfrm>
          <a:off x="2370263" y="5026479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1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9861 -0.1178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31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D02B2D-39BC-46CB-ADCD-106BB6A62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24063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2D9AAC-A597-4717-9F42-816EA0975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83366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/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/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7CDFD586-2129-4723-A885-A9EBE6E2CF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52E49F-90DD-4AE8-8784-EEE23700288D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ABA7871-2525-4313-8E95-AD3EA81DF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5117"/>
              </p:ext>
            </p:extLst>
          </p:nvPr>
        </p:nvGraphicFramePr>
        <p:xfrm>
          <a:off x="1462532" y="348137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BB0B17D-A167-4743-AB8E-304FF2BE3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08958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3461005-6163-446C-BCD0-EDF47340B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95977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9F39CE7-444F-4539-9B9F-3E6299F77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84502"/>
              </p:ext>
            </p:extLst>
          </p:nvPr>
        </p:nvGraphicFramePr>
        <p:xfrm>
          <a:off x="1462532" y="3481371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115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29792 -0.2317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1159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4D1AD7A-6B28-463F-9876-D141D66FD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D02B2D-39BC-46CB-ADCD-106BB6A62AC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2D9AAC-A597-4717-9F42-816EA0975E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/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2DF676-62A3-4244-B1E4-97702E187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/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6DF7870-11BF-45D4-BC03-3390F43374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910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BB0B17D-A167-4743-AB8E-304FF2BE3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66624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3461005-6163-446C-BCD0-EDF47340BC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9F39CE7-444F-4539-9B9F-3E6299F77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08554"/>
              </p:ext>
            </p:extLst>
          </p:nvPr>
        </p:nvGraphicFramePr>
        <p:xfrm>
          <a:off x="4187397" y="1894176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6111D1-68B0-4CD3-A500-A7A13BC56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74126"/>
              </p:ext>
            </p:extLst>
          </p:nvPr>
        </p:nvGraphicFramePr>
        <p:xfrm>
          <a:off x="1462532" y="421993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D9C612-ED7D-4F65-9D01-4C4B00283045}"/>
              </a:ext>
            </a:extLst>
          </p:cNvPr>
          <p:cNvSpPr txBox="1"/>
          <p:nvPr/>
        </p:nvSpPr>
        <p:spPr>
          <a:xfrm>
            <a:off x="6364085" y="2426163"/>
            <a:ext cx="1673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 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5BC4FE-76F6-45F0-9006-1479C150106F}"/>
              </a:ext>
            </a:extLst>
          </p:cNvPr>
          <p:cNvSpPr txBox="1"/>
          <p:nvPr/>
        </p:nvSpPr>
        <p:spPr>
          <a:xfrm>
            <a:off x="6364085" y="4699555"/>
            <a:ext cx="1673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Method B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5BCB237-1D38-4066-A81E-4260D7458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4200"/>
              </p:ext>
            </p:extLst>
          </p:nvPr>
        </p:nvGraphicFramePr>
        <p:xfrm>
          <a:off x="1462532" y="5264580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6631DAA-D24F-44D9-92C7-EC190BD94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29316"/>
              </p:ext>
            </p:extLst>
          </p:nvPr>
        </p:nvGraphicFramePr>
        <p:xfrm>
          <a:off x="4190150" y="4219938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3D242D6-137D-4618-9E9E-3A90F8230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757419"/>
              </p:ext>
            </p:extLst>
          </p:nvPr>
        </p:nvGraphicFramePr>
        <p:xfrm>
          <a:off x="5095686" y="4219938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C056257-34D2-4288-B228-4C77A861E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58158"/>
              </p:ext>
            </p:extLst>
          </p:nvPr>
        </p:nvGraphicFramePr>
        <p:xfrm>
          <a:off x="1462532" y="5264580"/>
          <a:ext cx="908288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8735142-AA33-4230-8AD4-83F8A3927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65459"/>
              </p:ext>
            </p:extLst>
          </p:nvPr>
        </p:nvGraphicFramePr>
        <p:xfrm>
          <a:off x="2370819" y="5264580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00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3AF3E2A-4788-4E6C-AF7E-23D904A2ACD5}"/>
                  </a:ext>
                </a:extLst>
              </p:cNvPr>
              <p:cNvSpPr/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3AF3E2A-4788-4E6C-AF7E-23D904A2AC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2026517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A0C7681-E7BA-4166-B763-78D7A80D63AD}"/>
                  </a:ext>
                </a:extLst>
              </p:cNvPr>
              <p:cNvSpPr/>
              <p:nvPr/>
            </p:nvSpPr>
            <p:spPr>
              <a:xfrm>
                <a:off x="3242803" y="879408"/>
                <a:ext cx="631904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A0C7681-E7BA-4166-B763-78D7A80D6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803" y="879408"/>
                <a:ext cx="631904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E18F5C-814E-4C09-A284-5ED9866DC460}"/>
                  </a:ext>
                </a:extLst>
              </p:cNvPr>
              <p:cNvSpPr/>
              <p:nvPr/>
            </p:nvSpPr>
            <p:spPr>
              <a:xfrm>
                <a:off x="3719279" y="879408"/>
                <a:ext cx="1063112" cy="767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E18F5C-814E-4C09-A284-5ED9866DC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279" y="879408"/>
                <a:ext cx="1063112" cy="767646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1D8C75E-84BF-4789-A6B6-9418308597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0E5ED0-052C-469A-850E-25EDC25512E5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0A8E374-0109-4F8C-8E17-6C5B3EB86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20457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1FBDC7F-EE25-460E-B936-22129BA26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775947"/>
              </p:ext>
            </p:extLst>
          </p:nvPr>
        </p:nvGraphicFramePr>
        <p:xfrm>
          <a:off x="1462532" y="268777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30F9D2E-60D0-4F18-BFF6-DE933BED0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79498"/>
              </p:ext>
            </p:extLst>
          </p:nvPr>
        </p:nvGraphicFramePr>
        <p:xfrm>
          <a:off x="1462532" y="3481371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12085659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E14E24-8069-4DE1-B1BA-28C17B829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05800"/>
              </p:ext>
            </p:extLst>
          </p:nvPr>
        </p:nvGraphicFramePr>
        <p:xfrm>
          <a:off x="1462532" y="189417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68640212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83170218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465850081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22326707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241D5C-6A7F-40B4-9333-4E62070FA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11664"/>
              </p:ext>
            </p:extLst>
          </p:nvPr>
        </p:nvGraphicFramePr>
        <p:xfrm>
          <a:off x="1462532" y="2687773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A317E25-9184-4337-A644-D5F51DFAD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953"/>
              </p:ext>
            </p:extLst>
          </p:nvPr>
        </p:nvGraphicFramePr>
        <p:xfrm>
          <a:off x="3279109" y="2687773"/>
          <a:ext cx="1816577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BB1AEE-CB79-45D2-B5F1-657D143DA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51268"/>
              </p:ext>
            </p:extLst>
          </p:nvPr>
        </p:nvGraphicFramePr>
        <p:xfrm>
          <a:off x="2370820" y="3481371"/>
          <a:ext cx="2724866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9">
                  <a:extLst>
                    <a:ext uri="{9D8B030D-6E8A-4147-A177-3AD203B41FA5}">
                      <a16:colId xmlns:a16="http://schemas.microsoft.com/office/drawing/2014/main" val="822655813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3757496342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57971606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2725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0993 -0.1159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L 0.09913 -0.1157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/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E6A0F2A-3D8A-44A9-9967-006477B65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3" y="877677"/>
                <a:ext cx="1677062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AF53CD2-985D-44AC-92CA-28703616556A}"/>
              </a:ext>
            </a:extLst>
          </p:cNvPr>
          <p:cNvSpPr/>
          <p:nvPr/>
        </p:nvSpPr>
        <p:spPr>
          <a:xfrm>
            <a:off x="1965775" y="87767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7583FF-E695-43FF-8AFE-A2A4DF672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72520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5C87FA-876D-4FAD-BAF5-CD782975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68101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EA645459-7878-4E46-88DA-ED3E9E38796B}"/>
              </a:ext>
            </a:extLst>
          </p:cNvPr>
          <p:cNvSpPr/>
          <p:nvPr/>
        </p:nvSpPr>
        <p:spPr>
          <a:xfrm>
            <a:off x="1265035" y="825023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0C063AB-1B49-472A-8E69-EA9B4F76C0D8}"/>
              </a:ext>
            </a:extLst>
          </p:cNvPr>
          <p:cNvSpPr/>
          <p:nvPr/>
        </p:nvSpPr>
        <p:spPr>
          <a:xfrm>
            <a:off x="2498867" y="834287"/>
            <a:ext cx="467512" cy="87314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28287D-7EE4-4F0E-9FB1-C89DFFC06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11854"/>
              </p:ext>
            </p:extLst>
          </p:nvPr>
        </p:nvGraphicFramePr>
        <p:xfrm>
          <a:off x="2016125" y="1881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502015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760968016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1995613789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44221107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261081985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209882945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54FAD13-F05E-4553-A143-A78BE1249227}"/>
              </a:ext>
            </a:extLst>
          </p:cNvPr>
          <p:cNvSpPr/>
          <p:nvPr/>
        </p:nvSpPr>
        <p:spPr>
          <a:xfrm>
            <a:off x="1944410" y="81265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40B5982-5D7E-4833-AECB-E3F2B67C761C}"/>
              </a:ext>
            </a:extLst>
          </p:cNvPr>
          <p:cNvSpPr/>
          <p:nvPr/>
        </p:nvSpPr>
        <p:spPr>
          <a:xfrm>
            <a:off x="1112043" y="1291962"/>
            <a:ext cx="2050540" cy="3724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29CC11-2DA2-445A-A8A2-B30E9050A544}"/>
              </a:ext>
            </a:extLst>
          </p:cNvPr>
          <p:cNvCxnSpPr/>
          <p:nvPr/>
        </p:nvCxnSpPr>
        <p:spPr>
          <a:xfrm>
            <a:off x="5905786" y="1560667"/>
            <a:ext cx="0" cy="129536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14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/>
      <p:bldP spid="14" grpId="0" animBg="1"/>
      <p:bldP spid="1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3|1.1|5|3.7|1.3|6.4|1.4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6|3.3|2.5|4.3|7.4|1.6|10.3|5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5|8.2|2.8|2.7|3.1|4.2|2.8|7.8|4|1.3|12|4.6|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0.9|2.9|5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3|2.5|1.8|4.6|5.3|4.8|3.1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1|4.6|2.2|9.9|2.8|9.1|5.6|1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3.3|7|6.9|10.7|6.7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4|6.4|5.6|1.1|1.5|1.9|5.1|9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2.8|8.4|6.2|10|3.6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4|6.5|3|5.5|5.9|5.8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4|3.4|4.1|6.2|3.7|4|3.9|8.1|4.6|4.4|10.9|6.1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12764</TotalTime>
  <Words>70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Parry, S</cp:lastModifiedBy>
  <cp:revision>375</cp:revision>
  <dcterms:created xsi:type="dcterms:W3CDTF">2019-07-05T11:02:13Z</dcterms:created>
  <dcterms:modified xsi:type="dcterms:W3CDTF">2021-02-10T13:11:29Z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