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47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32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3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8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73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2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1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0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5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65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8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B1072-008C-4222-84B1-638E9B428E9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B74F8-D387-4540-837B-A68A8CAC2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02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u="sng" dirty="0" smtClean="0">
                <a:latin typeface="HfW cursive" panose="00000500000000000000" pitchFamily="2" charset="0"/>
              </a:rPr>
              <a:t>Friday </a:t>
            </a:r>
            <a:r>
              <a:rPr lang="en-GB" u="sng" dirty="0" smtClean="0">
                <a:latin typeface="HfW cursive" panose="00000500000000000000" pitchFamily="2" charset="0"/>
              </a:rPr>
              <a:t>12</a:t>
            </a:r>
            <a:r>
              <a:rPr lang="en-GB" u="sng" baseline="30000" dirty="0" smtClean="0">
                <a:latin typeface="HfW cursive" panose="00000500000000000000" pitchFamily="2" charset="0"/>
              </a:rPr>
              <a:t>th</a:t>
            </a:r>
            <a:r>
              <a:rPr lang="en-GB" u="sng" dirty="0" smtClean="0">
                <a:latin typeface="HfW cursive" panose="00000500000000000000" pitchFamily="2" charset="0"/>
              </a:rPr>
              <a:t> </a:t>
            </a:r>
            <a:r>
              <a:rPr lang="en-GB" u="sng" dirty="0" smtClean="0">
                <a:latin typeface="HfW cursive" panose="00000500000000000000" pitchFamily="2" charset="0"/>
              </a:rPr>
              <a:t>February</a:t>
            </a:r>
            <a:endParaRPr lang="en-GB" u="sng" dirty="0">
              <a:latin typeface="HfW 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u="sng" dirty="0" smtClean="0">
                <a:latin typeface="HfW cursive" panose="00000500000000000000" pitchFamily="2" charset="0"/>
              </a:rPr>
              <a:t>Non-chronological report</a:t>
            </a:r>
            <a:endParaRPr lang="en-GB" sz="4000" u="sng" dirty="0">
              <a:latin typeface="HfW 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8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2509"/>
            <a:ext cx="4315691" cy="58444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HfW cursive" panose="00000500000000000000" pitchFamily="2" charset="0"/>
              </a:rPr>
              <a:t>Year 1 -</a:t>
            </a:r>
            <a:r>
              <a:rPr lang="en-GB" dirty="0" smtClean="0">
                <a:latin typeface="HfW cursive" panose="00000500000000000000" pitchFamily="2" charset="0"/>
              </a:rPr>
              <a:t> </a:t>
            </a:r>
            <a:r>
              <a:rPr lang="en-GB" dirty="0">
                <a:latin typeface="HfW cursive" panose="00000500000000000000" pitchFamily="2" charset="0"/>
              </a:rPr>
              <a:t>Days of the week and common exception </a:t>
            </a:r>
            <a:r>
              <a:rPr lang="en-GB" dirty="0" smtClean="0">
                <a:latin typeface="HfW cursive" panose="00000500000000000000" pitchFamily="2" charset="0"/>
              </a:rPr>
              <a:t>words</a:t>
            </a:r>
            <a:endParaRPr lang="en-GB" dirty="0">
              <a:latin typeface="HfW cursive" panose="00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HfW cursive" panose="00000500000000000000" pitchFamily="2" charset="0"/>
              </a:rPr>
              <a:t>Monday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HfW cursive" panose="00000500000000000000" pitchFamily="2" charset="0"/>
              </a:rPr>
              <a:t>Tuesday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HfW cursive" panose="00000500000000000000" pitchFamily="2" charset="0"/>
              </a:rPr>
              <a:t>Wednesday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HfW cursive" panose="00000500000000000000" pitchFamily="2" charset="0"/>
              </a:rPr>
              <a:t>Thursday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HfW cursive" panose="00000500000000000000" pitchFamily="2" charset="0"/>
              </a:rPr>
              <a:t>Friday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HfW cursive" panose="00000500000000000000" pitchFamily="2" charset="0"/>
              </a:rPr>
              <a:t>Saturday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HfW cursive" panose="00000500000000000000" pitchFamily="2" charset="0"/>
              </a:rPr>
              <a:t>Sunday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HfW cursive" panose="00000500000000000000" pitchFamily="2" charset="0"/>
              </a:rPr>
              <a:t>there</a:t>
            </a:r>
            <a:endParaRPr lang="en-GB" dirty="0">
              <a:latin typeface="HfW cursive" panose="00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HfW cursive" panose="00000500000000000000" pitchFamily="2" charset="0"/>
              </a:rPr>
              <a:t>here</a:t>
            </a:r>
            <a:endParaRPr lang="en-GB" dirty="0">
              <a:latin typeface="HfW cursive" panose="00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HfW cursive" panose="00000500000000000000" pitchFamily="2" charset="0"/>
              </a:rPr>
              <a:t>they</a:t>
            </a:r>
            <a:endParaRPr lang="en-GB" dirty="0">
              <a:latin typeface="HfW cursive" panose="00000500000000000000" pitchFamily="2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5026429" y="332509"/>
            <a:ext cx="6096000" cy="56246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Year 2 </a:t>
            </a:r>
            <a:r>
              <a:rPr lang="en-GB" sz="2800" dirty="0" smtClean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common exception word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fast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last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father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class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grass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pass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path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bath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  <a:latin typeface="HfW precursiv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people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85810" y="3045936"/>
            <a:ext cx="24273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HfW cursive bold" panose="00000500000000000000" pitchFamily="2" charset="0"/>
              </a:rPr>
              <a:t>Check you know the spellings. Ask someone to read each spelling and you write each one down.</a:t>
            </a:r>
          </a:p>
          <a:p>
            <a:r>
              <a:rPr lang="en-GB" dirty="0" smtClean="0">
                <a:latin typeface="HfW cursive bold" panose="00000500000000000000" pitchFamily="2" charset="0"/>
              </a:rPr>
              <a:t> </a:t>
            </a:r>
            <a:endParaRPr lang="en-GB" dirty="0">
              <a:latin typeface="HfW cursive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50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118761"/>
              </p:ext>
            </p:extLst>
          </p:nvPr>
        </p:nvGraphicFramePr>
        <p:xfrm>
          <a:off x="838200" y="553589"/>
          <a:ext cx="10515600" cy="121920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35646749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rgbClr val="000000"/>
                          </a:solidFill>
                          <a:effectLst/>
                          <a:latin typeface="HfW precursive" panose="00000500000000000000" pitchFamily="2" charset="0"/>
                        </a:rPr>
                        <a:t>Today we are learning to</a:t>
                      </a:r>
                      <a:r>
                        <a:rPr lang="en-GB" sz="3600" dirty="0" smtClean="0">
                          <a:solidFill>
                            <a:srgbClr val="000000"/>
                          </a:solidFill>
                          <a:effectLst/>
                          <a:latin typeface="HfW precursive" panose="00000500000000000000" pitchFamily="2" charset="0"/>
                        </a:rPr>
                        <a:t>...</a:t>
                      </a:r>
                      <a:endParaRPr lang="en-GB" dirty="0">
                        <a:effectLst/>
                      </a:endParaRPr>
                    </a:p>
                    <a:p>
                      <a:r>
                        <a:rPr lang="en-GB" sz="1900" dirty="0">
                          <a:solidFill>
                            <a:srgbClr val="0000FF"/>
                          </a:solidFill>
                          <a:effectLst/>
                          <a:latin typeface="HfW precursive" panose="00000500000000000000" pitchFamily="2" charset="0"/>
                        </a:rPr>
                        <a:t>I am learning to </a:t>
                      </a:r>
                      <a:r>
                        <a:rPr lang="en-GB" sz="1900" dirty="0" smtClean="0">
                          <a:solidFill>
                            <a:srgbClr val="0000FF"/>
                          </a:solidFill>
                          <a:effectLst/>
                          <a:latin typeface="HfW precursive" panose="00000500000000000000" pitchFamily="2" charset="0"/>
                        </a:rPr>
                        <a:t>read and</a:t>
                      </a:r>
                      <a:r>
                        <a:rPr lang="en-GB" sz="1900" baseline="0" dirty="0" smtClean="0">
                          <a:solidFill>
                            <a:srgbClr val="0000FF"/>
                          </a:solidFill>
                          <a:effectLst/>
                          <a:latin typeface="HfW precursive" panose="00000500000000000000" pitchFamily="2" charset="0"/>
                        </a:rPr>
                        <a:t> write facts.</a:t>
                      </a:r>
                    </a:p>
                    <a:p>
                      <a:r>
                        <a:rPr lang="en-GB" sz="1900" baseline="0" dirty="0" smtClean="0">
                          <a:solidFill>
                            <a:srgbClr val="0000FF"/>
                          </a:solidFill>
                          <a:effectLst/>
                          <a:latin typeface="HfW precursive" panose="00000500000000000000" pitchFamily="2" charset="0"/>
                        </a:rPr>
                        <a:t>I am learning to create a non-chronological report.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57137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0186"/>
              </p:ext>
            </p:extLst>
          </p:nvPr>
        </p:nvGraphicFramePr>
        <p:xfrm>
          <a:off x="838200" y="2599214"/>
          <a:ext cx="10515600" cy="216408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9651609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100" b="1" dirty="0">
                          <a:solidFill>
                            <a:srgbClr val="000000"/>
                          </a:solidFill>
                          <a:effectLst/>
                          <a:latin typeface="HfW precursive" panose="00000500000000000000" pitchFamily="2" charset="0"/>
                        </a:rPr>
                        <a:t>I will be successful if ...</a:t>
                      </a:r>
                      <a:endParaRPr lang="en-GB" dirty="0">
                        <a:effectLst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100" b="0" dirty="0">
                          <a:solidFill>
                            <a:srgbClr val="FF0000"/>
                          </a:solidFill>
                          <a:effectLst/>
                          <a:latin typeface="HfW precursive" panose="00000500000000000000" pitchFamily="2" charset="0"/>
                        </a:rPr>
                        <a:t>I can think of an interesting title.</a:t>
                      </a:r>
                      <a:endParaRPr lang="en-GB" sz="3100" b="1" dirty="0">
                        <a:solidFill>
                          <a:srgbClr val="000000"/>
                        </a:solidFill>
                        <a:effectLst/>
                        <a:latin typeface="HfW precursive" panose="00000500000000000000" pitchFamily="2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100" dirty="0" smtClean="0">
                          <a:solidFill>
                            <a:srgbClr val="FF0000"/>
                          </a:solidFill>
                          <a:effectLst/>
                          <a:latin typeface="HfW precursive" panose="00000500000000000000" pitchFamily="2" charset="0"/>
                        </a:rPr>
                        <a:t>I </a:t>
                      </a:r>
                      <a:r>
                        <a:rPr lang="en-GB" sz="2100" dirty="0">
                          <a:solidFill>
                            <a:srgbClr val="FF0000"/>
                          </a:solidFill>
                          <a:effectLst/>
                          <a:latin typeface="HfW precursive" panose="00000500000000000000" pitchFamily="2" charset="0"/>
                        </a:rPr>
                        <a:t>can spell key words correctly.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100" dirty="0">
                          <a:solidFill>
                            <a:srgbClr val="FF0000"/>
                          </a:solidFill>
                          <a:effectLst/>
                          <a:latin typeface="HfW precursive" panose="00000500000000000000" pitchFamily="2" charset="0"/>
                        </a:rPr>
                        <a:t>I can use capital letters for the start of a sentence and for proper nouns.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100" dirty="0">
                          <a:solidFill>
                            <a:srgbClr val="FF0000"/>
                          </a:solidFill>
                          <a:effectLst/>
                          <a:latin typeface="HfW precursive" panose="00000500000000000000" pitchFamily="2" charset="0"/>
                        </a:rPr>
                        <a:t>I can use finger spaces and full stops.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100" dirty="0">
                          <a:solidFill>
                            <a:srgbClr val="C800FF"/>
                          </a:solidFill>
                          <a:effectLst/>
                          <a:latin typeface="HfW precursive" panose="00000500000000000000" pitchFamily="2" charset="0"/>
                        </a:rPr>
                        <a:t>I can use conjunctions.</a:t>
                      </a:r>
                      <a:endParaRPr lang="en-GB" sz="2100" dirty="0">
                        <a:solidFill>
                          <a:srgbClr val="FF0000"/>
                        </a:solidFill>
                        <a:effectLst/>
                        <a:latin typeface="HfW precursive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737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55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HfW cursive" panose="00000500000000000000" pitchFamily="2" charset="0"/>
              </a:rPr>
              <a:t>This week we are creating a booklet about </a:t>
            </a:r>
            <a:r>
              <a:rPr lang="en-GB" dirty="0" smtClean="0">
                <a:latin typeface="HfW cursive" panose="00000500000000000000" pitchFamily="2" charset="0"/>
              </a:rPr>
              <a:t>Sikhism</a:t>
            </a:r>
            <a:endParaRPr lang="en-GB" dirty="0">
              <a:latin typeface="HfW cursive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GB" dirty="0">
              <a:solidFill>
                <a:srgbClr val="0070C0"/>
              </a:solidFill>
              <a:latin typeface="HfW cursive" panose="00000500000000000000" pitchFamily="2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dirty="0" smtClean="0">
                <a:solidFill>
                  <a:srgbClr val="0070C0"/>
                </a:solidFill>
                <a:latin typeface="HfW cursive" panose="00000500000000000000" pitchFamily="2" charset="0"/>
              </a:rPr>
              <a:t>Today we are going to create a contents page and back cover.</a:t>
            </a:r>
          </a:p>
        </p:txBody>
      </p:sp>
    </p:spTree>
    <p:extLst>
      <p:ext uri="{BB962C8B-B14F-4D97-AF65-F5344CB8AC3E}">
        <p14:creationId xmlns:p14="http://schemas.microsoft.com/office/powerpoint/2010/main" val="2362803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196" y="1163146"/>
            <a:ext cx="10515600" cy="374967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HfW cursive" panose="00000500000000000000" pitchFamily="2" charset="0"/>
              </a:rPr>
              <a:t>Task:</a:t>
            </a:r>
            <a:br>
              <a:rPr lang="en-GB" dirty="0" smtClean="0">
                <a:latin typeface="HfW cursive" panose="00000500000000000000" pitchFamily="2" charset="0"/>
              </a:rPr>
            </a:br>
            <a:r>
              <a:rPr lang="en-GB" dirty="0" smtClean="0">
                <a:latin typeface="HfW cursive" panose="00000500000000000000" pitchFamily="2" charset="0"/>
              </a:rPr>
              <a:t>Create a contents and back page.</a:t>
            </a:r>
            <a:br>
              <a:rPr lang="en-GB" dirty="0" smtClean="0">
                <a:latin typeface="HfW cursive" panose="00000500000000000000" pitchFamily="2" charset="0"/>
              </a:rPr>
            </a:br>
            <a:r>
              <a:rPr lang="en-GB" dirty="0">
                <a:latin typeface="HfW cursive" panose="00000500000000000000" pitchFamily="2" charset="0"/>
              </a:rPr>
              <a:t/>
            </a:r>
            <a:br>
              <a:rPr lang="en-GB" dirty="0">
                <a:latin typeface="HfW cursive" panose="00000500000000000000" pitchFamily="2" charset="0"/>
              </a:rPr>
            </a:br>
            <a:r>
              <a:rPr lang="en-GB" dirty="0" smtClean="0">
                <a:solidFill>
                  <a:srgbClr val="0070C0"/>
                </a:solidFill>
                <a:latin typeface="HfW cursive" panose="00000500000000000000" pitchFamily="2" charset="0"/>
              </a:rPr>
              <a:t>If you have not completed a different page or you would like to add a different page then please do that.</a:t>
            </a:r>
            <a:r>
              <a:rPr lang="en-GB" dirty="0" smtClean="0">
                <a:latin typeface="HfW cursive" panose="00000500000000000000" pitchFamily="2" charset="0"/>
              </a:rPr>
              <a:t/>
            </a:r>
            <a:br>
              <a:rPr lang="en-GB" dirty="0" smtClean="0">
                <a:latin typeface="HfW cursive" panose="00000500000000000000" pitchFamily="2" charset="0"/>
              </a:rPr>
            </a:br>
            <a:endParaRPr lang="en-GB" dirty="0">
              <a:latin typeface="HfW 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184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588" y="2803086"/>
            <a:ext cx="11349412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sz="4000" u="sng" dirty="0" smtClean="0">
                <a:latin typeface="HfW cursive" panose="00000500000000000000" pitchFamily="2" charset="0"/>
              </a:rPr>
              <a:t>Contents</a:t>
            </a:r>
            <a:br>
              <a:rPr lang="en-GB" sz="4000" u="sng" dirty="0" smtClean="0">
                <a:latin typeface="HfW cursive" panose="00000500000000000000" pitchFamily="2" charset="0"/>
              </a:rPr>
            </a:br>
            <a:r>
              <a:rPr lang="en-GB" sz="4000" u="sng" dirty="0">
                <a:latin typeface="HfW cursive" panose="00000500000000000000" pitchFamily="2" charset="0"/>
              </a:rPr>
              <a:t/>
            </a:r>
            <a:br>
              <a:rPr lang="en-GB" sz="4000" u="sng" dirty="0">
                <a:latin typeface="HfW cursive" panose="00000500000000000000" pitchFamily="2" charset="0"/>
              </a:rPr>
            </a:br>
            <a:r>
              <a:rPr lang="en-GB" sz="4000" u="sng" dirty="0" smtClean="0">
                <a:latin typeface="HfW cursive" panose="00000500000000000000" pitchFamily="2" charset="0"/>
              </a:rPr>
              <a:t>Introduction       </a:t>
            </a:r>
            <a:r>
              <a:rPr lang="en-GB" sz="4000" u="sng" dirty="0" smtClean="0">
                <a:latin typeface="HfW cursive" panose="00000500000000000000" pitchFamily="2" charset="0"/>
              </a:rPr>
              <a:t>					Page </a:t>
            </a:r>
            <a:r>
              <a:rPr lang="en-GB" sz="4000" u="sng" dirty="0" smtClean="0">
                <a:latin typeface="HfW cursive" panose="00000500000000000000" pitchFamily="2" charset="0"/>
              </a:rPr>
              <a:t>2</a:t>
            </a:r>
            <a:br>
              <a:rPr lang="en-GB" sz="4000" u="sng" dirty="0" smtClean="0">
                <a:latin typeface="HfW cursive" panose="00000500000000000000" pitchFamily="2" charset="0"/>
              </a:rPr>
            </a:br>
            <a:r>
              <a:rPr lang="en-GB" sz="4000" u="sng" dirty="0" smtClean="0">
                <a:latin typeface="HfW cursive" panose="00000500000000000000" pitchFamily="2" charset="0"/>
              </a:rPr>
              <a:t>Where do Sikh people worship?		Page </a:t>
            </a:r>
            <a:r>
              <a:rPr lang="en-GB" sz="4000" u="sng" dirty="0" smtClean="0">
                <a:latin typeface="HfW cursive" panose="00000500000000000000" pitchFamily="2" charset="0"/>
              </a:rPr>
              <a:t>3</a:t>
            </a:r>
            <a:br>
              <a:rPr lang="en-GB" sz="4000" u="sng" dirty="0" smtClean="0">
                <a:latin typeface="HfW cursive" panose="00000500000000000000" pitchFamily="2" charset="0"/>
              </a:rPr>
            </a:br>
            <a:r>
              <a:rPr lang="en-GB" sz="4000" u="sng" dirty="0" smtClean="0">
                <a:latin typeface="HfW cursive" panose="00000500000000000000" pitchFamily="2" charset="0"/>
              </a:rPr>
              <a:t>5K’s									Page </a:t>
            </a:r>
            <a:r>
              <a:rPr lang="en-GB" sz="4000" u="sng" dirty="0" smtClean="0">
                <a:latin typeface="HfW cursive" panose="00000500000000000000" pitchFamily="2" charset="0"/>
              </a:rPr>
              <a:t>4</a:t>
            </a:r>
            <a:br>
              <a:rPr lang="en-GB" sz="4000" u="sng" dirty="0" smtClean="0">
                <a:latin typeface="HfW cursive" panose="00000500000000000000" pitchFamily="2" charset="0"/>
              </a:rPr>
            </a:br>
            <a:r>
              <a:rPr lang="en-GB" sz="4000" u="sng" dirty="0" smtClean="0">
                <a:latin typeface="HfW cursive" panose="00000500000000000000" pitchFamily="2" charset="0"/>
              </a:rPr>
              <a:t>Food								Page </a:t>
            </a:r>
            <a:r>
              <a:rPr lang="en-GB" sz="4000" u="sng" dirty="0" smtClean="0">
                <a:latin typeface="HfW cursive" panose="00000500000000000000" pitchFamily="2" charset="0"/>
              </a:rPr>
              <a:t>5</a:t>
            </a:r>
            <a:endParaRPr lang="en-GB" sz="4000" u="sng" dirty="0">
              <a:latin typeface="HfW cursive" panose="000005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5518" y="567552"/>
            <a:ext cx="2519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HfW cursive" panose="00000500000000000000" pitchFamily="2" charset="0"/>
              </a:rPr>
              <a:t>Here is an example:</a:t>
            </a:r>
            <a:endParaRPr lang="en-GB" dirty="0">
              <a:latin typeface="HfW 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628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HfW cursive" panose="00000500000000000000" pitchFamily="2" charset="0"/>
              </a:rPr>
              <a:t>Back page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dirty="0" smtClean="0">
                <a:latin typeface="HfW cursive" panose="00000500000000000000" pitchFamily="2" charset="0"/>
              </a:rPr>
              <a:t>On the back page you need to create a blurb. This is a little teaser to try and get the reader interested.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dirty="0" smtClean="0">
                <a:latin typeface="HfW cursive" panose="00000500000000000000" pitchFamily="2" charset="0"/>
              </a:rPr>
              <a:t>You need to mention what facts they may find out if they read the fact file.</a:t>
            </a:r>
            <a:endParaRPr lang="en-GB" dirty="0">
              <a:latin typeface="HfW 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33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5577"/>
            <a:ext cx="10515600" cy="564138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200" dirty="0" smtClean="0">
                <a:latin typeface="HfW cursive" panose="00000500000000000000" pitchFamily="2" charset="0"/>
              </a:rPr>
              <a:t>Do you love finding out about </a:t>
            </a:r>
            <a:r>
              <a:rPr lang="en-GB" sz="3200" dirty="0" smtClean="0">
                <a:latin typeface="HfW cursive" panose="00000500000000000000" pitchFamily="2" charset="0"/>
              </a:rPr>
              <a:t>different religions?</a:t>
            </a:r>
            <a:endParaRPr lang="en-GB" sz="3200" dirty="0" smtClean="0">
              <a:latin typeface="HfW cursive" panose="00000500000000000000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3200" dirty="0" smtClean="0">
                <a:latin typeface="HfW cursive" panose="00000500000000000000" pitchFamily="2" charset="0"/>
              </a:rPr>
              <a:t>You will find out about </a:t>
            </a:r>
            <a:r>
              <a:rPr lang="en-GB" sz="3200" dirty="0" smtClean="0">
                <a:latin typeface="HfW cursive" panose="00000500000000000000" pitchFamily="2" charset="0"/>
              </a:rPr>
              <a:t>Sikhism in this book. This </a:t>
            </a:r>
            <a:r>
              <a:rPr lang="en-GB" sz="3200" dirty="0" smtClean="0">
                <a:latin typeface="HfW cursive" panose="00000500000000000000" pitchFamily="2" charset="0"/>
              </a:rPr>
              <a:t>includes:</a:t>
            </a:r>
            <a:r>
              <a:rPr lang="en-GB" sz="3200" dirty="0">
                <a:latin typeface="HfW cursive" panose="00000500000000000000" pitchFamily="2" charset="0"/>
              </a:rPr>
              <a:t> </a:t>
            </a:r>
            <a:r>
              <a:rPr lang="en-GB" sz="3200" dirty="0" smtClean="0">
                <a:latin typeface="HfW cursive" panose="00000500000000000000" pitchFamily="2" charset="0"/>
              </a:rPr>
              <a:t>where Sikh people go to worship, the 5K’s and food.</a:t>
            </a:r>
          </a:p>
        </p:txBody>
      </p:sp>
    </p:spTree>
    <p:extLst>
      <p:ext uri="{BB962C8B-B14F-4D97-AF65-F5344CB8AC3E}">
        <p14:creationId xmlns:p14="http://schemas.microsoft.com/office/powerpoint/2010/main" val="155263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244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HfW cursive</vt:lpstr>
      <vt:lpstr>HfW cursive bold</vt:lpstr>
      <vt:lpstr>HfW precursive</vt:lpstr>
      <vt:lpstr>Times New Roman</vt:lpstr>
      <vt:lpstr>Office Theme</vt:lpstr>
      <vt:lpstr>Friday 12th February</vt:lpstr>
      <vt:lpstr>PowerPoint Presentation</vt:lpstr>
      <vt:lpstr>PowerPoint Presentation</vt:lpstr>
      <vt:lpstr>This week we are creating a booklet about Sikhism</vt:lpstr>
      <vt:lpstr>Task: Create a contents and back page.  If you have not completed a different page or you would like to add a different page then please do that. </vt:lpstr>
      <vt:lpstr>Contents  Introduction            Page 2 Where do Sikh people worship?  Page 3 5K’s         Page 4 Food        Page 5</vt:lpstr>
      <vt:lpstr>Back page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1st February</dc:title>
  <dc:creator>Gott, Rebecca</dc:creator>
  <cp:lastModifiedBy>Gott, Rebecca</cp:lastModifiedBy>
  <cp:revision>37</cp:revision>
  <dcterms:created xsi:type="dcterms:W3CDTF">2021-01-19T09:07:00Z</dcterms:created>
  <dcterms:modified xsi:type="dcterms:W3CDTF">2021-01-25T09:53:57Z</dcterms:modified>
</cp:coreProperties>
</file>