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D18ED-3C2B-446C-87CC-9C25F779FFF9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FEA45-71C2-4CD0-A004-602D882A7E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4480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D18ED-3C2B-446C-87CC-9C25F779FFF9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FEA45-71C2-4CD0-A004-602D882A7E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7817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D18ED-3C2B-446C-87CC-9C25F779FFF9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FEA45-71C2-4CD0-A004-602D882A7E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8847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D18ED-3C2B-446C-87CC-9C25F779FFF9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FEA45-71C2-4CD0-A004-602D882A7E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6933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D18ED-3C2B-446C-87CC-9C25F779FFF9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FEA45-71C2-4CD0-A004-602D882A7E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8848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D18ED-3C2B-446C-87CC-9C25F779FFF9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FEA45-71C2-4CD0-A004-602D882A7E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780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D18ED-3C2B-446C-87CC-9C25F779FFF9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FEA45-71C2-4CD0-A004-602D882A7E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1194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D18ED-3C2B-446C-87CC-9C25F779FFF9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FEA45-71C2-4CD0-A004-602D882A7E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6280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D18ED-3C2B-446C-87CC-9C25F779FFF9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FEA45-71C2-4CD0-A004-602D882A7E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0581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D18ED-3C2B-446C-87CC-9C25F779FFF9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FEA45-71C2-4CD0-A004-602D882A7E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3219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D18ED-3C2B-446C-87CC-9C25F779FFF9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FEA45-71C2-4CD0-A004-602D882A7E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348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D18ED-3C2B-446C-87CC-9C25F779FFF9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FEA45-71C2-4CD0-A004-602D882A7E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3905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6mFHNfaTaoM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37855" y="972589"/>
            <a:ext cx="91606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u="sng" dirty="0" smtClean="0">
                <a:latin typeface="HfW precursive" panose="00000500000000000000" pitchFamily="2" charset="0"/>
              </a:rPr>
              <a:t>Wednesday 13</a:t>
            </a:r>
            <a:r>
              <a:rPr lang="en-GB" sz="2400" u="sng" baseline="30000" dirty="0" smtClean="0">
                <a:latin typeface="HfW precursive" panose="00000500000000000000" pitchFamily="2" charset="0"/>
              </a:rPr>
              <a:t>th</a:t>
            </a:r>
            <a:r>
              <a:rPr lang="en-GB" sz="2400" u="sng" dirty="0" smtClean="0">
                <a:latin typeface="HfW precursive" panose="00000500000000000000" pitchFamily="2" charset="0"/>
              </a:rPr>
              <a:t> January 2021</a:t>
            </a:r>
          </a:p>
          <a:p>
            <a:pPr algn="ctr"/>
            <a:r>
              <a:rPr lang="en-GB" sz="2400" u="sng" dirty="0" smtClean="0">
                <a:latin typeface="HfW precursive" panose="00000500000000000000" pitchFamily="2" charset="0"/>
              </a:rPr>
              <a:t>Writing</a:t>
            </a:r>
            <a:endParaRPr lang="en-GB" sz="2400" u="sng" dirty="0">
              <a:latin typeface="HfW precursive" panose="000005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1136" y="1928553"/>
            <a:ext cx="5514062" cy="4523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180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409" y="640079"/>
            <a:ext cx="9286875" cy="58105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842269" y="798022"/>
            <a:ext cx="20781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HfW precursive" panose="00000500000000000000" pitchFamily="2" charset="0"/>
              </a:rPr>
              <a:t>Can you practise your spelling for 5 minutes?</a:t>
            </a:r>
            <a:endParaRPr lang="en-GB" dirty="0">
              <a:latin typeface="HfW precursive" panose="000005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213273" y="5120022"/>
            <a:ext cx="30618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u="sng" dirty="0" smtClean="0">
                <a:latin typeface="HfW cursive semibold" panose="00000700000000000000" pitchFamily="2" charset="0"/>
              </a:rPr>
              <a:t>Spelling rule</a:t>
            </a:r>
          </a:p>
          <a:p>
            <a:r>
              <a:rPr lang="en-GB" dirty="0">
                <a:latin typeface="HfW cursive semibold" panose="00000700000000000000" pitchFamily="2" charset="0"/>
              </a:rPr>
              <a:t>A</a:t>
            </a:r>
            <a:r>
              <a:rPr lang="en-GB" dirty="0" smtClean="0">
                <a:latin typeface="HfW cursive semibold" panose="00000700000000000000" pitchFamily="2" charset="0"/>
              </a:rPr>
              <a:t>dding </a:t>
            </a:r>
            <a:r>
              <a:rPr lang="en-GB" dirty="0" err="1">
                <a:latin typeface="HfW cursive semibold" panose="00000700000000000000" pitchFamily="2" charset="0"/>
              </a:rPr>
              <a:t>ing</a:t>
            </a:r>
            <a:r>
              <a:rPr lang="en-GB" dirty="0">
                <a:latin typeface="HfW cursive semibold" panose="00000700000000000000" pitchFamily="2" charset="0"/>
              </a:rPr>
              <a:t> to a word ending in 'y' with a consonant before it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1985641" y="5397020"/>
            <a:ext cx="18934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u="sng" dirty="0" smtClean="0">
                <a:latin typeface="HfW cursive bold" panose="00000500000000000000" pitchFamily="2" charset="0"/>
              </a:rPr>
              <a:t>Spelling rule</a:t>
            </a:r>
          </a:p>
          <a:p>
            <a:r>
              <a:rPr lang="en-GB" dirty="0" smtClean="0">
                <a:latin typeface="HfW cursive bold" panose="00000500000000000000" pitchFamily="2" charset="0"/>
              </a:rPr>
              <a:t>The </a:t>
            </a:r>
            <a:r>
              <a:rPr lang="en-GB" dirty="0">
                <a:latin typeface="HfW cursive bold" panose="00000500000000000000" pitchFamily="2" charset="0"/>
              </a:rPr>
              <a:t>digraph ar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0938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448887"/>
            <a:ext cx="11287125" cy="601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888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237" y="473825"/>
            <a:ext cx="11439525" cy="601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426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210" y="324195"/>
            <a:ext cx="8642033" cy="609322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084477" y="1265904"/>
            <a:ext cx="29523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latin typeface="HfW precursive" panose="00000500000000000000" pitchFamily="2" charset="0"/>
                <a:hlinkClick r:id="rId3"/>
              </a:rPr>
              <a:t>https://www.youtube.com/watch?v=6mFHNfaTaoM</a:t>
            </a:r>
            <a:r>
              <a:rPr lang="en-GB" dirty="0" smtClean="0">
                <a:latin typeface="HfW precursive" panose="00000500000000000000" pitchFamily="2" charset="0"/>
              </a:rPr>
              <a:t>  </a:t>
            </a:r>
            <a:r>
              <a:rPr lang="en-GB" dirty="0" smtClean="0">
                <a:latin typeface="HfW precursive" panose="00000500000000000000" pitchFamily="2" charset="0"/>
              </a:rPr>
              <a:t>Recap and  </a:t>
            </a:r>
            <a:r>
              <a:rPr lang="en-GB" dirty="0">
                <a:latin typeface="HfW precursive" panose="00000500000000000000" pitchFamily="2" charset="0"/>
              </a:rPr>
              <a:t>l</a:t>
            </a:r>
            <a:r>
              <a:rPr lang="en-GB" dirty="0" smtClean="0">
                <a:latin typeface="HfW precursive" panose="00000500000000000000" pitchFamily="2" charset="0"/>
              </a:rPr>
              <a:t>isten </a:t>
            </a:r>
            <a:r>
              <a:rPr lang="en-GB" dirty="0" smtClean="0">
                <a:latin typeface="HfW precursive" panose="00000500000000000000" pitchFamily="2" charset="0"/>
              </a:rPr>
              <a:t>to the story up to the part of the summer palace.</a:t>
            </a:r>
            <a:endParaRPr lang="en-GB" dirty="0">
              <a:latin typeface="HfW precursive" panose="000005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994" y="2926079"/>
            <a:ext cx="4053473" cy="1920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737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339" y="191193"/>
            <a:ext cx="8276272" cy="62761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786553" y="315884"/>
            <a:ext cx="319208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HfW precursive" panose="00000500000000000000" pitchFamily="2" charset="0"/>
              </a:rPr>
              <a:t>Using your ideas from yesterday – write your 2A phrases into sentences. Can you add some BOB or BOYS sentences to make them even better?</a:t>
            </a:r>
          </a:p>
          <a:p>
            <a:r>
              <a:rPr lang="en-GB" dirty="0" smtClean="0">
                <a:latin typeface="HfW precursive" panose="00000500000000000000" pitchFamily="2" charset="0"/>
              </a:rPr>
              <a:t>Remember your capital letters, finger spaces and full stops. </a:t>
            </a:r>
          </a:p>
          <a:p>
            <a:r>
              <a:rPr lang="en-GB" dirty="0" smtClean="0">
                <a:latin typeface="HfW precursive" panose="00000500000000000000" pitchFamily="2" charset="0"/>
              </a:rPr>
              <a:t>Remember your beautiful handwriting!</a:t>
            </a:r>
            <a:endParaRPr lang="en-GB" dirty="0">
              <a:latin typeface="HfW precursive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8881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96</Words>
  <Application>Microsoft Office PowerPoint</Application>
  <PresentationFormat>Widescreen</PresentationFormat>
  <Paragraphs>11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HfW cursive bold</vt:lpstr>
      <vt:lpstr>HfW cursive semibold</vt:lpstr>
      <vt:lpstr>HfW precursive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OneIT Services and Solutions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Abigail Williams</dc:creator>
  <cp:lastModifiedBy>Abigail Williams</cp:lastModifiedBy>
  <cp:revision>3</cp:revision>
  <dcterms:created xsi:type="dcterms:W3CDTF">2021-01-06T11:55:06Z</dcterms:created>
  <dcterms:modified xsi:type="dcterms:W3CDTF">2021-01-06T11:58:39Z</dcterms:modified>
</cp:coreProperties>
</file>