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072-008C-4222-84B1-638E9B428E9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u="sng" dirty="0" smtClean="0">
                <a:latin typeface="HfW cursive" panose="00000500000000000000" pitchFamily="2" charset="0"/>
              </a:rPr>
              <a:t>Thursday 4</a:t>
            </a:r>
            <a:r>
              <a:rPr lang="en-GB" u="sng" baseline="30000" dirty="0" smtClean="0">
                <a:latin typeface="HfW cursive" panose="00000500000000000000" pitchFamily="2" charset="0"/>
              </a:rPr>
              <a:t>th</a:t>
            </a:r>
            <a:r>
              <a:rPr lang="en-GB" u="sng" dirty="0" smtClean="0">
                <a:latin typeface="HfW cursive" panose="00000500000000000000" pitchFamily="2" charset="0"/>
              </a:rPr>
              <a:t> February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Non-chronological report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8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4315691" cy="58444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1 Spellings – Adding –</a:t>
            </a: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–</a:t>
            </a: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 adjectives where no change is needed to the root word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randr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grander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randest,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grandist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resher,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freshr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reshest.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freshist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uickr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quicker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uickist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quickest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taller,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tallerr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allist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tallest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lower,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slowr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lowest, </a:t>
            </a:r>
            <a:r>
              <a:rPr lang="en-GB" dirty="0" err="1" smtClean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slowist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52654" y="552346"/>
            <a:ext cx="6641870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Spellings 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– the or sound spelt a 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before l or </a:t>
            </a:r>
            <a:r>
              <a:rPr lang="en-GB" sz="2800" dirty="0" err="1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endParaRPr lang="en-GB" sz="2800" smtClean="0">
              <a:solidFill>
                <a:srgbClr val="7030A0"/>
              </a:solidFill>
              <a:latin typeface="HfW precursive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80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arl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alk,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worlk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wolk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800" dirty="0" err="1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ork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tolc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lways,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allways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arlways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smorl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small,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smal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wall,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wole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forl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altogethr</a:t>
            </a:r>
            <a:r>
              <a:rPr lang="en-GB" sz="2800" dirty="0" smtClean="0">
                <a:solidFill>
                  <a:srgbClr val="7030A0"/>
                </a:solidFill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ltogether,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altogever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1908" y="1804741"/>
            <a:ext cx="2427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HfW cursive bold" panose="00000500000000000000" pitchFamily="2" charset="0"/>
              </a:rPr>
              <a:t>Which spelling is correct? Write each correct spelling down in a list.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18761"/>
              </p:ext>
            </p:extLst>
          </p:nvPr>
        </p:nvGraphicFramePr>
        <p:xfrm>
          <a:off x="838200" y="553589"/>
          <a:ext cx="10515600" cy="1219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6467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</a:t>
                      </a:r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read and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write facts.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create a non-chronological report.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71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186"/>
              </p:ext>
            </p:extLst>
          </p:nvPr>
        </p:nvGraphicFramePr>
        <p:xfrm>
          <a:off x="838200" y="2599214"/>
          <a:ext cx="10515600" cy="216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65160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think of an interesting title.</a:t>
                      </a:r>
                      <a:endParaRPr lang="en-GB" sz="3100" b="1" dirty="0">
                        <a:solidFill>
                          <a:srgbClr val="00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</a:t>
                      </a: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can spell key words correctly.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capital letters for the start of a sentence and for proper nouns.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finger spaces and full stops.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C800FF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conjunctions.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5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This week we are creating a booklet about Queen Elizabeth II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Each day we will complete a different section of our fact file.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Today we are going to write facts about the Queen’s family.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Friday we will create a contents page and back cover.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7030A0"/>
                </a:solidFill>
                <a:latin typeface="HfW cursive" panose="00000500000000000000" pitchFamily="2" charset="0"/>
              </a:rPr>
              <a:t>You can add in extra pages over the week if you wish.</a:t>
            </a:r>
            <a:endParaRPr lang="en-GB" dirty="0">
              <a:solidFill>
                <a:srgbClr val="7030A0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0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1163146"/>
            <a:ext cx="10515600" cy="374967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Create a page about the Queen’s family.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In order to do this, we must know some facts, please use the PowerPoint provided and the internet to support you with this.</a:t>
            </a: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085" y="182245"/>
            <a:ext cx="5828607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The Royal Family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5518" y="567552"/>
            <a:ext cx="25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Here is an example: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8085" y="1177722"/>
            <a:ext cx="10408921" cy="33417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The Queen has a younger sister named Margaret.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In 1947 she married Philip, Duke of Edinburgh, a former prince of Greece and Denmark, with whom she has four children: Charles, Prince of Wales; Anne, Princess Royal; Prince Andrew, Duke of York; and Prince Edward, Earl of Wessex.</a:t>
            </a: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12" y="567552"/>
            <a:ext cx="1355694" cy="1355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722"/>
          <a:stretch/>
        </p:blipFill>
        <p:spPr>
          <a:xfrm>
            <a:off x="2559750" y="4519438"/>
            <a:ext cx="1092639" cy="1792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13" y="4503883"/>
            <a:ext cx="2712025" cy="1808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2386" b="2884"/>
          <a:stretch/>
        </p:blipFill>
        <p:spPr>
          <a:xfrm>
            <a:off x="7780714" y="3690851"/>
            <a:ext cx="2909452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340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HfW cursive</vt:lpstr>
      <vt:lpstr>HfW cursive bold</vt:lpstr>
      <vt:lpstr>HfW precursive</vt:lpstr>
      <vt:lpstr>Times New Roman</vt:lpstr>
      <vt:lpstr>Office Theme</vt:lpstr>
      <vt:lpstr>Thursday 4th February</vt:lpstr>
      <vt:lpstr>PowerPoint Presentation</vt:lpstr>
      <vt:lpstr>PowerPoint Presentation</vt:lpstr>
      <vt:lpstr>This week we are creating a booklet about Queen Elizabeth II</vt:lpstr>
      <vt:lpstr>Task: Create a page about the Queen’s family.  In order to do this, we must know some facts, please use the PowerPoint provided and the internet to support you with this. </vt:lpstr>
      <vt:lpstr>The Royal Family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</dc:title>
  <dc:creator>Gott, Rebecca</dc:creator>
  <cp:lastModifiedBy>Gott, Rebecca</cp:lastModifiedBy>
  <cp:revision>31</cp:revision>
  <dcterms:created xsi:type="dcterms:W3CDTF">2021-01-19T09:07:00Z</dcterms:created>
  <dcterms:modified xsi:type="dcterms:W3CDTF">2021-02-01T09:42:18Z</dcterms:modified>
</cp:coreProperties>
</file>