
<file path=[Content_Types].xml><?xml version="1.0" encoding="utf-8"?>
<Types xmlns="http://schemas.openxmlformats.org/package/2006/content-types">
  <Default Extension="png" ContentType="image/png"/>
  <Default Extension="m4a" ContentType="audio/mp4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6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0" autoAdjust="0"/>
    <p:restoredTop sz="94660"/>
  </p:normalViewPr>
  <p:slideViewPr>
    <p:cSldViewPr snapToGrid="0">
      <p:cViewPr varScale="1">
        <p:scale>
          <a:sx n="73" d="100"/>
          <a:sy n="73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53937-CF2C-4EBF-985A-07209F1C19D0}" type="datetimeFigureOut">
              <a:rPr lang="en-GB" smtClean="0"/>
              <a:t>21/01/2021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469E-44D9-4D69-A0E7-950D8267D71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4823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53937-CF2C-4EBF-985A-07209F1C19D0}" type="datetimeFigureOut">
              <a:rPr lang="en-GB" smtClean="0"/>
              <a:t>21/01/2021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469E-44D9-4D69-A0E7-950D8267D71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4985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53937-CF2C-4EBF-985A-07209F1C19D0}" type="datetimeFigureOut">
              <a:rPr lang="en-GB" smtClean="0"/>
              <a:t>21/01/2021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469E-44D9-4D69-A0E7-950D8267D71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4361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53937-CF2C-4EBF-985A-07209F1C19D0}" type="datetimeFigureOut">
              <a:rPr lang="en-GB" smtClean="0"/>
              <a:t>21/01/2021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469E-44D9-4D69-A0E7-950D8267D71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7419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53937-CF2C-4EBF-985A-07209F1C19D0}" type="datetimeFigureOut">
              <a:rPr lang="en-GB" smtClean="0"/>
              <a:t>21/01/2021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469E-44D9-4D69-A0E7-950D8267D71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9872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53937-CF2C-4EBF-985A-07209F1C19D0}" type="datetimeFigureOut">
              <a:rPr lang="en-GB" smtClean="0"/>
              <a:t>21/01/2021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469E-44D9-4D69-A0E7-950D8267D71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4511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53937-CF2C-4EBF-985A-07209F1C19D0}" type="datetimeFigureOut">
              <a:rPr lang="en-GB" smtClean="0"/>
              <a:t>21/01/2021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469E-44D9-4D69-A0E7-950D8267D71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4442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53937-CF2C-4EBF-985A-07209F1C19D0}" type="datetimeFigureOut">
              <a:rPr lang="en-GB" smtClean="0"/>
              <a:t>21/01/2021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469E-44D9-4D69-A0E7-950D8267D71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2289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53937-CF2C-4EBF-985A-07209F1C19D0}" type="datetimeFigureOut">
              <a:rPr lang="en-GB" smtClean="0"/>
              <a:t>21/01/2021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469E-44D9-4D69-A0E7-950D8267D71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4667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53937-CF2C-4EBF-985A-07209F1C19D0}" type="datetimeFigureOut">
              <a:rPr lang="en-GB" smtClean="0"/>
              <a:t>21/01/2021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469E-44D9-4D69-A0E7-950D8267D71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9484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53937-CF2C-4EBF-985A-07209F1C19D0}" type="datetimeFigureOut">
              <a:rPr lang="en-GB" smtClean="0"/>
              <a:t>21/01/2021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469E-44D9-4D69-A0E7-950D8267D71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9812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53937-CF2C-4EBF-985A-07209F1C19D0}" type="datetimeFigureOut">
              <a:rPr lang="en-GB" smtClean="0"/>
              <a:t>21/01/2021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6469E-44D9-4D69-A0E7-950D8267D71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8739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800" u="sng" dirty="0" smtClean="0">
                <a:latin typeface="HfW cursive semibold" panose="00000700000000000000" pitchFamily="2" charset="0"/>
              </a:rPr>
              <a:t>Friday 22</a:t>
            </a:r>
            <a:r>
              <a:rPr lang="en-GB" sz="4800" u="sng" baseline="30000" dirty="0" smtClean="0">
                <a:latin typeface="HfW cursive semibold" panose="00000700000000000000" pitchFamily="2" charset="0"/>
              </a:rPr>
              <a:t>nd</a:t>
            </a:r>
            <a:r>
              <a:rPr lang="en-GB" sz="4800" u="sng" dirty="0" smtClean="0">
                <a:latin typeface="HfW cursive semibold" panose="00000700000000000000" pitchFamily="2" charset="0"/>
              </a:rPr>
              <a:t> January</a:t>
            </a:r>
            <a:endParaRPr lang="en-GB" sz="4800" u="sng" dirty="0">
              <a:latin typeface="HfW cursive semibold" panose="000007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400" u="sng" dirty="0" smtClean="0">
                <a:latin typeface="HfW cursive semibold" panose="00000700000000000000" pitchFamily="2" charset="0"/>
              </a:rPr>
              <a:t>Correcting mistakes</a:t>
            </a:r>
            <a:endParaRPr lang="en-GB" sz="4400" u="sng" dirty="0">
              <a:latin typeface="HfW cursive semibold" panose="00000700000000000000" pitchFamily="2" charset="0"/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 flipV="1">
            <a:off x="9083040" y="5257800"/>
            <a:ext cx="609600" cy="60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42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9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7479" y="470264"/>
            <a:ext cx="6870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  <a:latin typeface="HfW cursive" panose="00000500000000000000" pitchFamily="2" charset="0"/>
              </a:rPr>
              <a:t>Spelling check - adult to say each spelling aloud for child to write independently</a:t>
            </a:r>
            <a:endParaRPr lang="en-GB" sz="2400" dirty="0">
              <a:solidFill>
                <a:srgbClr val="0070C0"/>
              </a:solidFill>
              <a:latin typeface="HfW cursive" panose="00000500000000000000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6264108"/>
              </p:ext>
            </p:extLst>
          </p:nvPr>
        </p:nvGraphicFramePr>
        <p:xfrm>
          <a:off x="1086393" y="1257048"/>
          <a:ext cx="4386944" cy="5212080"/>
        </p:xfrm>
        <a:graphic>
          <a:graphicData uri="http://schemas.openxmlformats.org/drawingml/2006/table">
            <a:tbl>
              <a:tblPr/>
              <a:tblGrid>
                <a:gridCol w="4386944">
                  <a:extLst>
                    <a:ext uri="{9D8B030D-6E8A-4147-A177-3AD203B41FA5}">
                      <a16:colId xmlns:a16="http://schemas.microsoft.com/office/drawing/2014/main" val="59381039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3000" b="1" dirty="0">
                          <a:solidFill>
                            <a:srgbClr val="000000"/>
                          </a:solidFill>
                          <a:effectLst/>
                          <a:latin typeface="HfW precursive bold" panose="00000500000000000000" pitchFamily="2" charset="0"/>
                        </a:rPr>
                        <a:t>Year 1</a:t>
                      </a:r>
                      <a:endParaRPr lang="en-GB" dirty="0">
                        <a:effectLst/>
                      </a:endParaRPr>
                    </a:p>
                    <a:p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HfW precursive bold" panose="00000500000000000000" pitchFamily="2" charset="0"/>
                        </a:rPr>
                        <a:t>The vowel digraph ‘</a:t>
                      </a:r>
                      <a:r>
                        <a:rPr lang="en-GB" sz="1200" b="1" dirty="0" err="1">
                          <a:solidFill>
                            <a:srgbClr val="000000"/>
                          </a:solidFill>
                          <a:effectLst/>
                          <a:latin typeface="HfW precursive bold" panose="00000500000000000000" pitchFamily="2" charset="0"/>
                        </a:rPr>
                        <a:t>er</a:t>
                      </a: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HfW precursive bold" panose="00000500000000000000" pitchFamily="2" charset="0"/>
                        </a:rPr>
                        <a:t>’ (unstressed) ‘</a:t>
                      </a:r>
                      <a:r>
                        <a:rPr lang="en-GB" sz="1200" b="1" dirty="0" err="1">
                          <a:solidFill>
                            <a:srgbClr val="000000"/>
                          </a:solidFill>
                          <a:effectLst/>
                          <a:latin typeface="HfW precursive bold" panose="00000500000000000000" pitchFamily="2" charset="0"/>
                        </a:rPr>
                        <a:t>er</a:t>
                      </a: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HfW precursive bold" panose="00000500000000000000" pitchFamily="2" charset="0"/>
                        </a:rPr>
                        <a:t>’ (stressed)</a:t>
                      </a:r>
                      <a:r>
                        <a:rPr lang="en-GB" dirty="0">
                          <a:effectLst/>
                        </a:rPr>
                        <a:t> </a:t>
                      </a:r>
                      <a:endParaRPr lang="en-GB" dirty="0" smtClean="0">
                        <a:effectLst/>
                      </a:endParaRPr>
                    </a:p>
                    <a:p>
                      <a:endParaRPr lang="en-GB" dirty="0" smtClean="0">
                        <a:effectLst/>
                        <a:latin typeface="HfW cursive semibold" panose="00000700000000000000" pitchFamily="2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dirty="0" smtClean="0">
                          <a:effectLst/>
                          <a:latin typeface="HfW cursive semibold" panose="00000700000000000000" pitchFamily="2" charset="0"/>
                        </a:rPr>
                        <a:t>better</a:t>
                      </a:r>
                      <a:endParaRPr lang="en-GB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dirty="0" smtClean="0">
                          <a:effectLst/>
                          <a:latin typeface="HfW cursive semibold" panose="00000700000000000000" pitchFamily="2" charset="0"/>
                        </a:rPr>
                        <a:t>under</a:t>
                      </a:r>
                      <a:r>
                        <a:rPr lang="en-GB" dirty="0" smtClean="0">
                          <a:effectLst/>
                        </a:rPr>
                        <a:t> </a:t>
                      </a:r>
                      <a:endParaRPr lang="en-GB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dirty="0" smtClean="0">
                          <a:effectLst/>
                          <a:latin typeface="HfW cursive semibold" panose="00000700000000000000" pitchFamily="2" charset="0"/>
                        </a:rPr>
                        <a:t>summer</a:t>
                      </a:r>
                      <a:endParaRPr lang="en-GB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dirty="0" smtClean="0">
                          <a:effectLst/>
                          <a:latin typeface="HfW cursive semibold" panose="00000700000000000000" pitchFamily="2" charset="0"/>
                        </a:rPr>
                        <a:t>winter</a:t>
                      </a:r>
                      <a:r>
                        <a:rPr lang="en-GB" dirty="0" smtClean="0">
                          <a:effectLst/>
                        </a:rPr>
                        <a:t> </a:t>
                      </a:r>
                      <a:endParaRPr lang="en-GB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dirty="0" smtClean="0">
                          <a:effectLst/>
                          <a:latin typeface="HfW cursive semibold" panose="00000700000000000000" pitchFamily="2" charset="0"/>
                        </a:rPr>
                        <a:t>sister</a:t>
                      </a:r>
                      <a:endParaRPr lang="en-GB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dirty="0" smtClean="0">
                          <a:effectLst/>
                          <a:latin typeface="HfW cursive semibold" panose="00000700000000000000" pitchFamily="2" charset="0"/>
                        </a:rPr>
                        <a:t>rubber</a:t>
                      </a:r>
                      <a:r>
                        <a:rPr lang="en-GB" dirty="0" smtClean="0">
                          <a:effectLst/>
                        </a:rPr>
                        <a:t> </a:t>
                      </a:r>
                      <a:endParaRPr lang="en-GB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dirty="0" smtClean="0">
                          <a:effectLst/>
                          <a:latin typeface="HfW cursive semibold" panose="00000700000000000000" pitchFamily="2" charset="0"/>
                        </a:rPr>
                        <a:t>her</a:t>
                      </a:r>
                      <a:endParaRPr lang="en-GB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dirty="0" smtClean="0">
                          <a:effectLst/>
                          <a:latin typeface="HfW cursive semibold" panose="00000700000000000000" pitchFamily="2" charset="0"/>
                        </a:rPr>
                        <a:t>term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dirty="0" smtClean="0">
                          <a:effectLst/>
                          <a:latin typeface="HfW cursive semibold" panose="00000700000000000000" pitchFamily="2" charset="0"/>
                        </a:rPr>
                        <a:t>verb</a:t>
                      </a:r>
                      <a:r>
                        <a:rPr lang="en-GB" dirty="0" smtClean="0">
                          <a:effectLst/>
                        </a:rPr>
                        <a:t> </a:t>
                      </a:r>
                      <a:endParaRPr lang="en-GB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dirty="0" smtClean="0">
                          <a:effectLst/>
                          <a:latin typeface="HfW cursive semibold" panose="00000700000000000000" pitchFamily="2" charset="0"/>
                        </a:rPr>
                        <a:t>person</a:t>
                      </a:r>
                      <a:endParaRPr lang="en-GB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0556447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8702224"/>
              </p:ext>
            </p:extLst>
          </p:nvPr>
        </p:nvGraphicFramePr>
        <p:xfrm>
          <a:off x="5904409" y="1186835"/>
          <a:ext cx="5238207" cy="5669280"/>
        </p:xfrm>
        <a:graphic>
          <a:graphicData uri="http://schemas.openxmlformats.org/drawingml/2006/table">
            <a:tbl>
              <a:tblPr/>
              <a:tblGrid>
                <a:gridCol w="5238207">
                  <a:extLst>
                    <a:ext uri="{9D8B030D-6E8A-4147-A177-3AD203B41FA5}">
                      <a16:colId xmlns:a16="http://schemas.microsoft.com/office/drawing/2014/main" val="252727533"/>
                    </a:ext>
                  </a:extLst>
                </a:gridCol>
              </a:tblGrid>
              <a:tr h="510456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2800" b="1" dirty="0">
                          <a:solidFill>
                            <a:srgbClr val="760096"/>
                          </a:solidFill>
                          <a:effectLst/>
                          <a:latin typeface="HfW cursive three lines" panose="00000500000000000000" pitchFamily="2" charset="0"/>
                        </a:rPr>
                        <a:t>Year 2</a:t>
                      </a:r>
                      <a:endParaRPr lang="en-GB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dirty="0">
                          <a:effectLst/>
                          <a:latin typeface="HfW cursive semibold" panose="00000700000000000000" pitchFamily="2" charset="0"/>
                        </a:rPr>
                        <a:t>Year 2 adding </a:t>
                      </a:r>
                      <a:r>
                        <a:rPr lang="en-GB" dirty="0" err="1">
                          <a:effectLst/>
                          <a:latin typeface="HfW cursive semibold" panose="00000700000000000000" pitchFamily="2" charset="0"/>
                        </a:rPr>
                        <a:t>ed</a:t>
                      </a:r>
                      <a:r>
                        <a:rPr lang="en-GB" dirty="0">
                          <a:effectLst/>
                          <a:latin typeface="HfW cursive semibold" panose="00000700000000000000" pitchFamily="2" charset="0"/>
                        </a:rPr>
                        <a:t>, </a:t>
                      </a:r>
                      <a:r>
                        <a:rPr lang="en-GB" dirty="0" err="1">
                          <a:effectLst/>
                          <a:latin typeface="HfW cursive semibold" panose="00000700000000000000" pitchFamily="2" charset="0"/>
                        </a:rPr>
                        <a:t>er</a:t>
                      </a:r>
                      <a:r>
                        <a:rPr lang="en-GB" dirty="0">
                          <a:effectLst/>
                          <a:latin typeface="HfW cursive semibold" panose="00000700000000000000" pitchFamily="2" charset="0"/>
                        </a:rPr>
                        <a:t> , </a:t>
                      </a:r>
                      <a:r>
                        <a:rPr lang="en-GB" dirty="0" err="1">
                          <a:effectLst/>
                          <a:latin typeface="HfW cursive semibold" panose="00000700000000000000" pitchFamily="2" charset="0"/>
                        </a:rPr>
                        <a:t>est</a:t>
                      </a:r>
                      <a:r>
                        <a:rPr lang="en-GB" dirty="0">
                          <a:effectLst/>
                          <a:latin typeface="HfW cursive semibold" panose="00000700000000000000" pitchFamily="2" charset="0"/>
                        </a:rPr>
                        <a:t> and y to words ending in e with a consonant before it</a:t>
                      </a:r>
                      <a:r>
                        <a:rPr lang="en-GB" dirty="0">
                          <a:effectLst/>
                        </a:rPr>
                        <a:t>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dirty="0" smtClean="0">
                          <a:solidFill>
                            <a:srgbClr val="C800FF"/>
                          </a:solidFill>
                          <a:effectLst/>
                          <a:latin typeface="HfW cursive semibold" panose="00000700000000000000" pitchFamily="2" charset="0"/>
                        </a:rPr>
                        <a:t>hiking</a:t>
                      </a:r>
                      <a:endParaRPr lang="en-GB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dirty="0" smtClean="0">
                          <a:solidFill>
                            <a:srgbClr val="C800FF"/>
                          </a:solidFill>
                          <a:effectLst/>
                          <a:latin typeface="HfW cursive semibold" panose="00000700000000000000" pitchFamily="2" charset="0"/>
                        </a:rPr>
                        <a:t>hiked</a:t>
                      </a:r>
                      <a:r>
                        <a:rPr lang="en-GB" dirty="0" smtClean="0">
                          <a:solidFill>
                            <a:srgbClr val="C800FF"/>
                          </a:solidFill>
                          <a:effectLst/>
                        </a:rPr>
                        <a:t> </a:t>
                      </a:r>
                      <a:endParaRPr lang="en-GB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dirty="0" smtClean="0">
                          <a:solidFill>
                            <a:srgbClr val="C800FF"/>
                          </a:solidFill>
                          <a:effectLst/>
                          <a:latin typeface="HfW cursive semibold" panose="00000700000000000000" pitchFamily="2" charset="0"/>
                        </a:rPr>
                        <a:t>hiker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dirty="0" smtClean="0">
                          <a:solidFill>
                            <a:srgbClr val="C800FF"/>
                          </a:solidFill>
                          <a:effectLst/>
                          <a:latin typeface="HfW cursive semibold" panose="00000700000000000000" pitchFamily="2" charset="0"/>
                        </a:rPr>
                        <a:t>nicer</a:t>
                      </a:r>
                      <a:endParaRPr lang="en-GB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dirty="0" smtClean="0">
                          <a:solidFill>
                            <a:srgbClr val="C800FF"/>
                          </a:solidFill>
                          <a:effectLst/>
                          <a:latin typeface="HfW cursive semibold" panose="00000700000000000000" pitchFamily="2" charset="0"/>
                        </a:rPr>
                        <a:t>nicest</a:t>
                      </a:r>
                      <a:endParaRPr lang="en-GB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dirty="0" smtClean="0">
                          <a:solidFill>
                            <a:srgbClr val="C800FF"/>
                          </a:solidFill>
                          <a:effectLst/>
                          <a:latin typeface="HfW cursive semibold" panose="00000700000000000000" pitchFamily="2" charset="0"/>
                        </a:rPr>
                        <a:t>shiny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dirty="0" smtClean="0">
                          <a:solidFill>
                            <a:srgbClr val="C800FF"/>
                          </a:solidFill>
                          <a:effectLst/>
                          <a:latin typeface="HfW cursive semibold" panose="00000700000000000000" pitchFamily="2" charset="0"/>
                        </a:rPr>
                        <a:t>being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dirty="0" smtClean="0">
                          <a:solidFill>
                            <a:srgbClr val="C800FF"/>
                          </a:solidFill>
                          <a:effectLst/>
                          <a:latin typeface="HfW cursive semibold" panose="00000700000000000000" pitchFamily="2" charset="0"/>
                        </a:rPr>
                        <a:t>shining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dirty="0" smtClean="0">
                          <a:solidFill>
                            <a:srgbClr val="C800FF"/>
                          </a:solidFill>
                          <a:effectLst/>
                          <a:latin typeface="HfW cursive semibold" panose="00000700000000000000" pitchFamily="2" charset="0"/>
                        </a:rPr>
                        <a:t>scary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dirty="0" smtClean="0">
                          <a:solidFill>
                            <a:srgbClr val="C800FF"/>
                          </a:solidFill>
                          <a:effectLst/>
                          <a:latin typeface="HfW cursive semibold" panose="00000700000000000000" pitchFamily="2" charset="0"/>
                        </a:rPr>
                        <a:t>scaring</a:t>
                      </a:r>
                      <a:endParaRPr lang="en-GB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3340458"/>
                  </a:ext>
                </a:extLst>
              </a:tr>
            </a:tbl>
          </a:graphicData>
        </a:graphic>
      </p:graphicFrame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567949" y="52534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62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4029" y="1014153"/>
            <a:ext cx="102246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HfW cursive semibold" panose="00000700000000000000" pitchFamily="2" charset="0"/>
              </a:rPr>
              <a:t>Look back over your instructions, have you made any mistakes?</a:t>
            </a:r>
          </a:p>
          <a:p>
            <a:r>
              <a:rPr lang="en-GB" sz="2400" dirty="0" smtClean="0">
                <a:latin typeface="HfW cursive semibold" panose="00000700000000000000" pitchFamily="2" charset="0"/>
              </a:rPr>
              <a:t>If you have, please correct them.</a:t>
            </a:r>
          </a:p>
          <a:p>
            <a:r>
              <a:rPr lang="en-GB" sz="2400" dirty="0" smtClean="0">
                <a:latin typeface="HfW cursive semibold" panose="00000700000000000000" pitchFamily="2" charset="0"/>
              </a:rPr>
              <a:t>Look out for all the things below.</a:t>
            </a:r>
            <a:endParaRPr lang="en-GB" sz="2400" dirty="0">
              <a:latin typeface="HfW cursive semibold" panose="000007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b="12189"/>
          <a:stretch/>
        </p:blipFill>
        <p:spPr>
          <a:xfrm>
            <a:off x="2489721" y="2418990"/>
            <a:ext cx="5808522" cy="2302639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49246" y="52273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652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42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5035"/>
          </a:xfrm>
        </p:spPr>
        <p:txBody>
          <a:bodyPr>
            <a:normAutofit/>
          </a:bodyPr>
          <a:lstStyle/>
          <a:p>
            <a:r>
              <a:rPr lang="en-GB" sz="3600" u="sng" dirty="0" smtClean="0">
                <a:latin typeface="HfW cursive" panose="00000500000000000000" pitchFamily="2" charset="0"/>
              </a:rPr>
              <a:t>How to wash yor hans</a:t>
            </a:r>
            <a:endParaRPr lang="en-GB" sz="3600" u="sng" dirty="0">
              <a:latin typeface="HfW cursive" panose="000005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05593"/>
            <a:ext cx="10515600" cy="464742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000" dirty="0" smtClean="0">
                <a:solidFill>
                  <a:srgbClr val="0070C0"/>
                </a:solidFill>
                <a:latin typeface="HfW cursive" panose="00000500000000000000" pitchFamily="2" charset="0"/>
              </a:rPr>
              <a:t>Wot yoo will need:</a:t>
            </a:r>
          </a:p>
          <a:p>
            <a:r>
              <a:rPr lang="en-GB" sz="2000" dirty="0" smtClean="0">
                <a:solidFill>
                  <a:srgbClr val="0070C0"/>
                </a:solidFill>
                <a:latin typeface="HfW cursive" panose="00000500000000000000" pitchFamily="2" charset="0"/>
              </a:rPr>
              <a:t>Soap</a:t>
            </a:r>
          </a:p>
          <a:p>
            <a:r>
              <a:rPr lang="en-GB" sz="2000" dirty="0" smtClean="0">
                <a:solidFill>
                  <a:srgbClr val="0070C0"/>
                </a:solidFill>
                <a:latin typeface="HfW cursive" panose="00000500000000000000" pitchFamily="2" charset="0"/>
              </a:rPr>
              <a:t>Payper towl</a:t>
            </a:r>
          </a:p>
          <a:p>
            <a:r>
              <a:rPr lang="en-GB" sz="2000" dirty="0" smtClean="0">
                <a:solidFill>
                  <a:srgbClr val="0070C0"/>
                </a:solidFill>
                <a:latin typeface="HfW cursive" panose="00000500000000000000" pitchFamily="2" charset="0"/>
              </a:rPr>
              <a:t>Water</a:t>
            </a:r>
          </a:p>
          <a:p>
            <a:pPr marL="0" indent="0">
              <a:buNone/>
            </a:pPr>
            <a:endParaRPr lang="en-GB" sz="2000" dirty="0">
              <a:solidFill>
                <a:srgbClr val="0070C0"/>
              </a:solidFill>
              <a:latin typeface="HfW cursive" panose="00000500000000000000" pitchFamily="2" charset="0"/>
            </a:endParaRPr>
          </a:p>
          <a:p>
            <a:pPr marL="0" indent="0">
              <a:buNone/>
            </a:pPr>
            <a:r>
              <a:rPr lang="en-GB" sz="2000" dirty="0" smtClean="0">
                <a:solidFill>
                  <a:srgbClr val="0070C0"/>
                </a:solidFill>
                <a:latin typeface="HfW cursive" panose="00000500000000000000" pitchFamily="2" charset="0"/>
              </a:rPr>
              <a:t>Method:</a:t>
            </a:r>
          </a:p>
          <a:p>
            <a:pPr marL="457200" indent="-457200">
              <a:buAutoNum type="arabicPeriod"/>
            </a:pPr>
            <a:r>
              <a:rPr lang="en-GB" sz="2000" dirty="0" smtClean="0">
                <a:solidFill>
                  <a:srgbClr val="0070C0"/>
                </a:solidFill>
                <a:latin typeface="HfW cursive" panose="00000500000000000000" pitchFamily="2" charset="0"/>
              </a:rPr>
              <a:t>Put a smorl amount of soap on won hand and wet your hands a bit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rgbClr val="0070C0"/>
                </a:solidFill>
                <a:latin typeface="HfW cursive" panose="00000500000000000000" pitchFamily="2" charset="0"/>
              </a:rPr>
              <a:t>3. then place yor palms together and rub.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rgbClr val="0070C0"/>
                </a:solidFill>
                <a:latin typeface="HfW cursive" panose="00000500000000000000" pitchFamily="2" charset="0"/>
              </a:rPr>
              <a:t>4. Next wipe v back of your hands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rgbClr val="0070C0"/>
                </a:solidFill>
                <a:latin typeface="HfW cursive" panose="00000500000000000000" pitchFamily="2" charset="0"/>
              </a:rPr>
              <a:t>5. Lokyour hands to rub between your finger.s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rgbClr val="0070C0"/>
                </a:solidFill>
                <a:latin typeface="HfW cursive" panose="00000500000000000000" pitchFamily="2" charset="0"/>
              </a:rPr>
              <a:t>6. </a:t>
            </a:r>
            <a:r>
              <a:rPr lang="en-GB" sz="2000" dirty="0">
                <a:solidFill>
                  <a:srgbClr val="0070C0"/>
                </a:solidFill>
                <a:latin typeface="HfW cursive" panose="00000500000000000000" pitchFamily="2" charset="0"/>
              </a:rPr>
              <a:t>a</a:t>
            </a:r>
            <a:r>
              <a:rPr lang="en-GB" sz="2000" dirty="0" smtClean="0">
                <a:solidFill>
                  <a:srgbClr val="0070C0"/>
                </a:solidFill>
                <a:latin typeface="HfW cursive" panose="00000500000000000000" pitchFamily="2" charset="0"/>
              </a:rPr>
              <a:t>ftr that rub the back, thumbs and tips </a:t>
            </a:r>
            <a:r>
              <a:rPr lang="en-GB" sz="2000" dirty="0">
                <a:solidFill>
                  <a:srgbClr val="0070C0"/>
                </a:solidFill>
                <a:latin typeface="HfW cursive" panose="00000500000000000000" pitchFamily="2" charset="0"/>
              </a:rPr>
              <a:t>ov your </a:t>
            </a:r>
            <a:r>
              <a:rPr lang="en-GB" sz="2000" dirty="0" smtClean="0">
                <a:solidFill>
                  <a:srgbClr val="0070C0"/>
                </a:solidFill>
                <a:latin typeface="HfW cursive" panose="00000500000000000000" pitchFamily="2" charset="0"/>
              </a:rPr>
              <a:t>fingers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rgbClr val="0070C0"/>
                </a:solidFill>
                <a:latin typeface="HfW cursive" panose="00000500000000000000" pitchFamily="2" charset="0"/>
              </a:rPr>
              <a:t>7. Place your hands under warm running water and make sure all the soap has gone.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rgbClr val="0070C0"/>
                </a:solidFill>
                <a:latin typeface="HfW cursive" panose="00000500000000000000" pitchFamily="2" charset="0"/>
              </a:rPr>
              <a:t>8. Finally dri your hands wiv a paper towel.</a:t>
            </a:r>
          </a:p>
          <a:p>
            <a:pPr marL="0" indent="0">
              <a:buNone/>
            </a:pPr>
            <a:endParaRPr lang="en-GB" sz="2000" dirty="0" smtClean="0">
              <a:solidFill>
                <a:srgbClr val="0070C0"/>
              </a:solidFill>
              <a:latin typeface="HfW cursive" panose="000005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06146" y="615142"/>
            <a:ext cx="3973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fW cursive semibold" panose="00000700000000000000" pitchFamily="2" charset="0"/>
              </a:rPr>
              <a:t>Can you correct the mistakes? Write the correct instructions out.</a:t>
            </a:r>
            <a:endParaRPr lang="en-GB" dirty="0">
              <a:latin typeface="HfW cursive semibold" panose="00000700000000000000" pitchFamily="2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592888" y="54482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68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7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5035"/>
          </a:xfrm>
        </p:spPr>
        <p:txBody>
          <a:bodyPr>
            <a:normAutofit/>
          </a:bodyPr>
          <a:lstStyle/>
          <a:p>
            <a:r>
              <a:rPr lang="en-GB" sz="3600" u="sng" dirty="0" smtClean="0">
                <a:latin typeface="HfW cursive" panose="00000500000000000000" pitchFamily="2" charset="0"/>
              </a:rPr>
              <a:t>How to wash </a:t>
            </a:r>
            <a:r>
              <a:rPr lang="en-GB" sz="3600" u="sng" dirty="0" smtClean="0">
                <a:solidFill>
                  <a:srgbClr val="FF0000"/>
                </a:solidFill>
                <a:latin typeface="HfW cursive" panose="00000500000000000000" pitchFamily="2" charset="0"/>
              </a:rPr>
              <a:t>your</a:t>
            </a:r>
            <a:r>
              <a:rPr lang="en-GB" sz="3600" u="sng" dirty="0" smtClean="0">
                <a:latin typeface="HfW cursive" panose="00000500000000000000" pitchFamily="2" charset="0"/>
              </a:rPr>
              <a:t> </a:t>
            </a:r>
            <a:r>
              <a:rPr lang="en-GB" sz="3600" u="sng" dirty="0" smtClean="0">
                <a:solidFill>
                  <a:srgbClr val="FF0000"/>
                </a:solidFill>
                <a:latin typeface="HfW cursive" panose="00000500000000000000" pitchFamily="2" charset="0"/>
              </a:rPr>
              <a:t>hands</a:t>
            </a:r>
            <a:endParaRPr lang="en-GB" sz="3600" u="sng" dirty="0">
              <a:solidFill>
                <a:srgbClr val="FF0000"/>
              </a:solidFill>
              <a:latin typeface="HfW cursive" panose="000005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34491"/>
            <a:ext cx="10515600" cy="464742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000" dirty="0" smtClean="0">
                <a:solidFill>
                  <a:srgbClr val="FF0000"/>
                </a:solidFill>
                <a:latin typeface="HfW cursive" panose="00000500000000000000" pitchFamily="2" charset="0"/>
              </a:rPr>
              <a:t>What</a:t>
            </a:r>
            <a:r>
              <a:rPr lang="en-GB" sz="2000" dirty="0" smtClean="0">
                <a:solidFill>
                  <a:srgbClr val="0070C0"/>
                </a:solidFill>
                <a:latin typeface="HfW cursive" panose="00000500000000000000" pitchFamily="2" charset="0"/>
              </a:rPr>
              <a:t> </a:t>
            </a:r>
            <a:r>
              <a:rPr lang="en-GB" sz="2000" dirty="0" smtClean="0">
                <a:solidFill>
                  <a:srgbClr val="FF0000"/>
                </a:solidFill>
                <a:latin typeface="HfW cursive" panose="00000500000000000000" pitchFamily="2" charset="0"/>
              </a:rPr>
              <a:t>you</a:t>
            </a:r>
            <a:r>
              <a:rPr lang="en-GB" sz="2000" dirty="0" smtClean="0">
                <a:solidFill>
                  <a:srgbClr val="0070C0"/>
                </a:solidFill>
                <a:latin typeface="HfW cursive" panose="00000500000000000000" pitchFamily="2" charset="0"/>
              </a:rPr>
              <a:t> will need:</a:t>
            </a:r>
          </a:p>
          <a:p>
            <a:r>
              <a:rPr lang="en-GB" sz="2000" dirty="0" smtClean="0">
                <a:solidFill>
                  <a:srgbClr val="0070C0"/>
                </a:solidFill>
                <a:latin typeface="HfW cursive" panose="00000500000000000000" pitchFamily="2" charset="0"/>
              </a:rPr>
              <a:t>Soap</a:t>
            </a:r>
          </a:p>
          <a:p>
            <a:r>
              <a:rPr lang="en-GB" sz="2000" dirty="0" smtClean="0">
                <a:solidFill>
                  <a:srgbClr val="FF0000"/>
                </a:solidFill>
                <a:latin typeface="HfW cursive" panose="00000500000000000000" pitchFamily="2" charset="0"/>
              </a:rPr>
              <a:t>Paper towel</a:t>
            </a:r>
          </a:p>
          <a:p>
            <a:r>
              <a:rPr lang="en-GB" sz="2000" dirty="0" smtClean="0">
                <a:solidFill>
                  <a:srgbClr val="0070C0"/>
                </a:solidFill>
                <a:latin typeface="HfW cursive" panose="00000500000000000000" pitchFamily="2" charset="0"/>
              </a:rPr>
              <a:t>Water</a:t>
            </a:r>
          </a:p>
          <a:p>
            <a:pPr marL="0" indent="0">
              <a:buNone/>
            </a:pPr>
            <a:endParaRPr lang="en-GB" sz="2000" dirty="0">
              <a:solidFill>
                <a:srgbClr val="0070C0"/>
              </a:solidFill>
              <a:latin typeface="HfW cursive" panose="00000500000000000000" pitchFamily="2" charset="0"/>
            </a:endParaRPr>
          </a:p>
          <a:p>
            <a:pPr marL="0" indent="0">
              <a:buNone/>
            </a:pPr>
            <a:r>
              <a:rPr lang="en-GB" sz="2000" dirty="0" smtClean="0">
                <a:solidFill>
                  <a:srgbClr val="0070C0"/>
                </a:solidFill>
                <a:latin typeface="HfW cursive" panose="00000500000000000000" pitchFamily="2" charset="0"/>
              </a:rPr>
              <a:t>Method:</a:t>
            </a:r>
          </a:p>
          <a:p>
            <a:pPr marL="457200" indent="-457200">
              <a:buAutoNum type="arabicPeriod"/>
            </a:pPr>
            <a:r>
              <a:rPr lang="en-GB" sz="2000" dirty="0" smtClean="0">
                <a:solidFill>
                  <a:srgbClr val="0070C0"/>
                </a:solidFill>
                <a:latin typeface="HfW cursive" panose="00000500000000000000" pitchFamily="2" charset="0"/>
              </a:rPr>
              <a:t>Put a </a:t>
            </a:r>
            <a:r>
              <a:rPr lang="en-GB" sz="2000" dirty="0" smtClean="0">
                <a:solidFill>
                  <a:srgbClr val="FF0000"/>
                </a:solidFill>
                <a:latin typeface="HfW cursive" panose="00000500000000000000" pitchFamily="2" charset="0"/>
              </a:rPr>
              <a:t>small</a:t>
            </a:r>
            <a:r>
              <a:rPr lang="en-GB" sz="2000" dirty="0" smtClean="0">
                <a:solidFill>
                  <a:srgbClr val="0070C0"/>
                </a:solidFill>
                <a:latin typeface="HfW cursive" panose="00000500000000000000" pitchFamily="2" charset="0"/>
              </a:rPr>
              <a:t> amount of soap on </a:t>
            </a:r>
            <a:r>
              <a:rPr lang="en-GB" sz="2000" dirty="0" smtClean="0">
                <a:solidFill>
                  <a:srgbClr val="FF0000"/>
                </a:solidFill>
                <a:latin typeface="HfW cursive" panose="00000500000000000000" pitchFamily="2" charset="0"/>
              </a:rPr>
              <a:t>one</a:t>
            </a:r>
            <a:r>
              <a:rPr lang="en-GB" sz="2000" dirty="0" smtClean="0">
                <a:solidFill>
                  <a:srgbClr val="0070C0"/>
                </a:solidFill>
                <a:latin typeface="HfW cursive" panose="00000500000000000000" pitchFamily="2" charset="0"/>
              </a:rPr>
              <a:t> hand and wet your hands a bit</a:t>
            </a:r>
            <a:r>
              <a:rPr lang="en-GB" sz="2000" dirty="0" smtClean="0">
                <a:solidFill>
                  <a:srgbClr val="FF0000"/>
                </a:solidFill>
                <a:latin typeface="HfW cursive" panose="00000500000000000000" pitchFamily="2" charset="0"/>
              </a:rPr>
              <a:t>.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rgbClr val="FF0000"/>
                </a:solidFill>
                <a:latin typeface="HfW cursive" panose="00000500000000000000" pitchFamily="2" charset="0"/>
              </a:rPr>
              <a:t>2</a:t>
            </a:r>
            <a:r>
              <a:rPr lang="en-GB" sz="2000" dirty="0" smtClean="0">
                <a:solidFill>
                  <a:srgbClr val="0070C0"/>
                </a:solidFill>
                <a:latin typeface="HfW cursive" panose="00000500000000000000" pitchFamily="2" charset="0"/>
              </a:rPr>
              <a:t>. </a:t>
            </a:r>
            <a:r>
              <a:rPr lang="en-GB" sz="2000" dirty="0">
                <a:solidFill>
                  <a:srgbClr val="FF0000"/>
                </a:solidFill>
                <a:latin typeface="HfW cursive" panose="00000500000000000000" pitchFamily="2" charset="0"/>
              </a:rPr>
              <a:t>T</a:t>
            </a:r>
            <a:r>
              <a:rPr lang="en-GB" sz="2000" dirty="0" smtClean="0">
                <a:solidFill>
                  <a:srgbClr val="0070C0"/>
                </a:solidFill>
                <a:latin typeface="HfW cursive" panose="00000500000000000000" pitchFamily="2" charset="0"/>
              </a:rPr>
              <a:t>hen place </a:t>
            </a:r>
            <a:r>
              <a:rPr lang="en-GB" sz="2000" dirty="0" smtClean="0">
                <a:solidFill>
                  <a:srgbClr val="FF0000"/>
                </a:solidFill>
                <a:latin typeface="HfW cursive" panose="00000500000000000000" pitchFamily="2" charset="0"/>
              </a:rPr>
              <a:t>your</a:t>
            </a:r>
            <a:r>
              <a:rPr lang="en-GB" sz="2000" dirty="0" smtClean="0">
                <a:solidFill>
                  <a:srgbClr val="0070C0"/>
                </a:solidFill>
                <a:latin typeface="HfW cursive" panose="00000500000000000000" pitchFamily="2" charset="0"/>
              </a:rPr>
              <a:t> palms together and rub.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FF0000"/>
                </a:solidFill>
                <a:latin typeface="HfW cursive" panose="00000500000000000000" pitchFamily="2" charset="0"/>
              </a:rPr>
              <a:t>3</a:t>
            </a:r>
            <a:r>
              <a:rPr lang="en-GB" sz="2000" dirty="0" smtClean="0">
                <a:solidFill>
                  <a:srgbClr val="0070C0"/>
                </a:solidFill>
                <a:latin typeface="HfW cursive" panose="00000500000000000000" pitchFamily="2" charset="0"/>
              </a:rPr>
              <a:t>. Next wipe </a:t>
            </a:r>
            <a:r>
              <a:rPr lang="en-GB" sz="2000" dirty="0" smtClean="0">
                <a:solidFill>
                  <a:srgbClr val="FF0000"/>
                </a:solidFill>
                <a:latin typeface="HfW cursive" panose="00000500000000000000" pitchFamily="2" charset="0"/>
              </a:rPr>
              <a:t>the</a:t>
            </a:r>
            <a:r>
              <a:rPr lang="en-GB" sz="2000" dirty="0" smtClean="0">
                <a:solidFill>
                  <a:srgbClr val="0070C0"/>
                </a:solidFill>
                <a:latin typeface="HfW cursive" panose="00000500000000000000" pitchFamily="2" charset="0"/>
              </a:rPr>
              <a:t> back of your hands</a:t>
            </a:r>
            <a:r>
              <a:rPr lang="en-GB" sz="2000" dirty="0" smtClean="0">
                <a:solidFill>
                  <a:srgbClr val="FF0000"/>
                </a:solidFill>
                <a:latin typeface="HfW cursive" panose="00000500000000000000" pitchFamily="2" charset="0"/>
              </a:rPr>
              <a:t>.</a:t>
            </a:r>
            <a:endParaRPr lang="en-GB" sz="2000" dirty="0" smtClean="0">
              <a:solidFill>
                <a:srgbClr val="0070C0"/>
              </a:solidFill>
              <a:latin typeface="HfW cursive" panose="00000500000000000000" pitchFamily="2" charset="0"/>
            </a:endParaRPr>
          </a:p>
          <a:p>
            <a:pPr marL="0" indent="0">
              <a:buNone/>
            </a:pPr>
            <a:r>
              <a:rPr lang="en-GB" sz="2000" dirty="0" smtClean="0">
                <a:solidFill>
                  <a:srgbClr val="FF0000"/>
                </a:solidFill>
                <a:latin typeface="HfW cursive" panose="00000500000000000000" pitchFamily="2" charset="0"/>
              </a:rPr>
              <a:t>4</a:t>
            </a:r>
            <a:r>
              <a:rPr lang="en-GB" sz="2000" dirty="0" smtClean="0">
                <a:solidFill>
                  <a:srgbClr val="0070C0"/>
                </a:solidFill>
                <a:latin typeface="HfW cursive" panose="00000500000000000000" pitchFamily="2" charset="0"/>
              </a:rPr>
              <a:t>. </a:t>
            </a:r>
            <a:r>
              <a:rPr lang="en-GB" sz="2000" dirty="0" smtClean="0">
                <a:solidFill>
                  <a:srgbClr val="FF0000"/>
                </a:solidFill>
                <a:latin typeface="HfW cursive" panose="00000500000000000000" pitchFamily="2" charset="0"/>
              </a:rPr>
              <a:t>Lock</a:t>
            </a:r>
            <a:r>
              <a:rPr lang="en-GB" sz="2000" dirty="0" smtClean="0">
                <a:solidFill>
                  <a:srgbClr val="0070C0"/>
                </a:solidFill>
                <a:latin typeface="HfW cursive" panose="00000500000000000000" pitchFamily="2" charset="0"/>
              </a:rPr>
              <a:t> your hands to rub between your fingers</a:t>
            </a:r>
            <a:r>
              <a:rPr lang="en-GB" sz="2000" dirty="0" smtClean="0">
                <a:solidFill>
                  <a:srgbClr val="FF0000"/>
                </a:solidFill>
                <a:latin typeface="HfW cursive" panose="00000500000000000000" pitchFamily="2" charset="0"/>
              </a:rPr>
              <a:t>.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FF0000"/>
                </a:solidFill>
                <a:latin typeface="HfW cursive" panose="00000500000000000000" pitchFamily="2" charset="0"/>
              </a:rPr>
              <a:t>5</a:t>
            </a:r>
            <a:r>
              <a:rPr lang="en-GB" sz="2000" dirty="0" smtClean="0">
                <a:solidFill>
                  <a:srgbClr val="0070C0"/>
                </a:solidFill>
                <a:latin typeface="HfW cursive" panose="00000500000000000000" pitchFamily="2" charset="0"/>
              </a:rPr>
              <a:t>. </a:t>
            </a:r>
            <a:r>
              <a:rPr lang="en-GB" sz="2000" dirty="0" smtClean="0">
                <a:solidFill>
                  <a:srgbClr val="FF0000"/>
                </a:solidFill>
                <a:latin typeface="HfW cursive" panose="00000500000000000000" pitchFamily="2" charset="0"/>
              </a:rPr>
              <a:t>After</a:t>
            </a:r>
            <a:r>
              <a:rPr lang="en-GB" sz="2000" dirty="0" smtClean="0">
                <a:solidFill>
                  <a:srgbClr val="0070C0"/>
                </a:solidFill>
                <a:latin typeface="HfW cursive" panose="00000500000000000000" pitchFamily="2" charset="0"/>
              </a:rPr>
              <a:t> that rub the back, thumbs and tips </a:t>
            </a:r>
            <a:r>
              <a:rPr lang="en-GB" sz="2000" dirty="0" smtClean="0">
                <a:solidFill>
                  <a:srgbClr val="FF0000"/>
                </a:solidFill>
                <a:latin typeface="HfW cursive" panose="00000500000000000000" pitchFamily="2" charset="0"/>
              </a:rPr>
              <a:t>of</a:t>
            </a:r>
            <a:r>
              <a:rPr lang="en-GB" sz="2000" dirty="0" smtClean="0">
                <a:solidFill>
                  <a:srgbClr val="0070C0"/>
                </a:solidFill>
                <a:latin typeface="HfW cursive" panose="00000500000000000000" pitchFamily="2" charset="0"/>
              </a:rPr>
              <a:t> </a:t>
            </a:r>
            <a:r>
              <a:rPr lang="en-GB" sz="2000" dirty="0">
                <a:solidFill>
                  <a:srgbClr val="0070C0"/>
                </a:solidFill>
                <a:latin typeface="HfW cursive" panose="00000500000000000000" pitchFamily="2" charset="0"/>
              </a:rPr>
              <a:t>your </a:t>
            </a:r>
            <a:r>
              <a:rPr lang="en-GB" sz="2000" dirty="0" smtClean="0">
                <a:solidFill>
                  <a:srgbClr val="0070C0"/>
                </a:solidFill>
                <a:latin typeface="HfW cursive" panose="00000500000000000000" pitchFamily="2" charset="0"/>
              </a:rPr>
              <a:t>fingers</a:t>
            </a:r>
            <a:r>
              <a:rPr lang="en-GB" sz="2000" dirty="0" smtClean="0">
                <a:solidFill>
                  <a:srgbClr val="FF0000"/>
                </a:solidFill>
                <a:latin typeface="HfW cursive" panose="00000500000000000000" pitchFamily="2" charset="0"/>
              </a:rPr>
              <a:t>.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FF0000"/>
                </a:solidFill>
                <a:latin typeface="HfW cursive" panose="00000500000000000000" pitchFamily="2" charset="0"/>
              </a:rPr>
              <a:t>6</a:t>
            </a:r>
            <a:r>
              <a:rPr lang="en-GB" sz="2000" dirty="0" smtClean="0">
                <a:solidFill>
                  <a:srgbClr val="0070C0"/>
                </a:solidFill>
                <a:latin typeface="HfW cursive" panose="00000500000000000000" pitchFamily="2" charset="0"/>
              </a:rPr>
              <a:t>. Place your hands under warm running water and make sure all the soap has gone.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FF0000"/>
                </a:solidFill>
                <a:latin typeface="HfW cursive" panose="00000500000000000000" pitchFamily="2" charset="0"/>
              </a:rPr>
              <a:t>7</a:t>
            </a:r>
            <a:r>
              <a:rPr lang="en-GB" sz="2000" dirty="0" smtClean="0">
                <a:solidFill>
                  <a:srgbClr val="0070C0"/>
                </a:solidFill>
                <a:latin typeface="HfW cursive" panose="00000500000000000000" pitchFamily="2" charset="0"/>
              </a:rPr>
              <a:t>. Finally </a:t>
            </a:r>
            <a:r>
              <a:rPr lang="en-GB" sz="2000" dirty="0" smtClean="0">
                <a:solidFill>
                  <a:srgbClr val="FF0000"/>
                </a:solidFill>
                <a:latin typeface="HfW cursive" panose="00000500000000000000" pitchFamily="2" charset="0"/>
              </a:rPr>
              <a:t>dry</a:t>
            </a:r>
            <a:r>
              <a:rPr lang="en-GB" sz="2000" dirty="0" smtClean="0">
                <a:solidFill>
                  <a:srgbClr val="0070C0"/>
                </a:solidFill>
                <a:latin typeface="HfW cursive" panose="00000500000000000000" pitchFamily="2" charset="0"/>
              </a:rPr>
              <a:t> your hands </a:t>
            </a:r>
            <a:r>
              <a:rPr lang="en-GB" sz="2000" dirty="0" smtClean="0">
                <a:solidFill>
                  <a:srgbClr val="FF0000"/>
                </a:solidFill>
                <a:latin typeface="HfW cursive" panose="00000500000000000000" pitchFamily="2" charset="0"/>
              </a:rPr>
              <a:t>with</a:t>
            </a:r>
            <a:r>
              <a:rPr lang="en-GB" sz="2000" dirty="0" smtClean="0">
                <a:solidFill>
                  <a:srgbClr val="0070C0"/>
                </a:solidFill>
                <a:latin typeface="HfW cursive" panose="00000500000000000000" pitchFamily="2" charset="0"/>
              </a:rPr>
              <a:t> a paper towel.</a:t>
            </a:r>
          </a:p>
          <a:p>
            <a:pPr marL="0" indent="0">
              <a:buNone/>
            </a:pPr>
            <a:endParaRPr lang="en-GB" sz="2000" dirty="0" smtClean="0">
              <a:solidFill>
                <a:srgbClr val="0070C0"/>
              </a:solidFill>
              <a:latin typeface="HfW cursive" panose="000005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06146" y="615142"/>
            <a:ext cx="3973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fW cursive semibold" panose="00000700000000000000" pitchFamily="2" charset="0"/>
              </a:rPr>
              <a:t>Did you find them all?</a:t>
            </a:r>
            <a:endParaRPr lang="en-GB" dirty="0">
              <a:latin typeface="HfW cursive semibold" panose="00000700000000000000" pitchFamily="2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376263" y="52723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84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333</Words>
  <Application>Microsoft Office PowerPoint</Application>
  <PresentationFormat>Widescreen</PresentationFormat>
  <Paragraphs>61</Paragraphs>
  <Slides>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Calibri Light</vt:lpstr>
      <vt:lpstr>HfW cursive</vt:lpstr>
      <vt:lpstr>HfW cursive semibold</vt:lpstr>
      <vt:lpstr>HfW cursive three lines</vt:lpstr>
      <vt:lpstr>HfW precursive bold</vt:lpstr>
      <vt:lpstr>Office Theme</vt:lpstr>
      <vt:lpstr>Friday 22nd January</vt:lpstr>
      <vt:lpstr>PowerPoint Presentation</vt:lpstr>
      <vt:lpstr>PowerPoint Presentation</vt:lpstr>
      <vt:lpstr>How to wash yor hans</vt:lpstr>
      <vt:lpstr>How to wash your hands</vt:lpstr>
    </vt:vector>
  </TitlesOfParts>
  <Company>OneIT Services and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Tuesday 19th January</dc:title>
  <dc:creator>Gott, Rebecca</dc:creator>
  <cp:lastModifiedBy>Hughes, V</cp:lastModifiedBy>
  <cp:revision>33</cp:revision>
  <dcterms:created xsi:type="dcterms:W3CDTF">2021-01-12T09:56:08Z</dcterms:created>
  <dcterms:modified xsi:type="dcterms:W3CDTF">2021-01-21T10:30:02Z</dcterms:modified>
</cp:coreProperties>
</file>