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GU4rmVkQtU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Friday</a:t>
            </a:r>
            <a:r>
              <a:rPr lang="en-GB" dirty="0" smtClean="0">
                <a:latin typeface="Comic Sans MS" panose="030F0702030302020204" pitchFamily="66" charset="0"/>
              </a:rPr>
              <a:t> 15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January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37" y="4451124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  <a:hlinkClick r:id="rId2"/>
              </a:rPr>
              <a:t>https://www.youtube.com/watch?v=GU4rmVkQtUc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540" y="1560467"/>
            <a:ext cx="2410642" cy="241064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8979" y="736265"/>
            <a:ext cx="72042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This week our story is ‘What Pet to Get?’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Which animal from the story would you like as a pet?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623" y="3443355"/>
            <a:ext cx="2543175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019" y="3362392"/>
            <a:ext cx="2819400" cy="1876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329" y="3184070"/>
            <a:ext cx="2109159" cy="2009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1020" y="1381409"/>
            <a:ext cx="2324100" cy="17430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78" y="1409984"/>
            <a:ext cx="2524125" cy="17145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748" y="1338384"/>
            <a:ext cx="2286000" cy="17145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94461" y="5431753"/>
            <a:ext cx="112975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write a sentence? Remember to sound out to spell the words. 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E.g.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</a:t>
            </a:r>
            <a:r>
              <a:rPr lang="en-GB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wud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lighk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 </a:t>
            </a:r>
            <a:r>
              <a:rPr lang="en-GB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jiraf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2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Why did you choose the animal? 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623" y="3443355"/>
            <a:ext cx="2543175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019" y="3362392"/>
            <a:ext cx="2819400" cy="1876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329" y="3184070"/>
            <a:ext cx="2109159" cy="2009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1020" y="1381409"/>
            <a:ext cx="2324100" cy="17430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78" y="1409984"/>
            <a:ext cx="2524125" cy="17145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748" y="1338384"/>
            <a:ext cx="2286000" cy="17145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94461" y="5431753"/>
            <a:ext cx="112975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write a sentence? Remember to sound out to spell the words.  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E.g.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 </a:t>
            </a:r>
            <a:r>
              <a:rPr lang="en-GB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haz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 long neck.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15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Writing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9</cp:revision>
  <dcterms:created xsi:type="dcterms:W3CDTF">2021-01-06T20:29:02Z</dcterms:created>
  <dcterms:modified xsi:type="dcterms:W3CDTF">2021-01-06T21:58:33Z</dcterms:modified>
</cp:coreProperties>
</file>