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1" r:id="rId6"/>
    <p:sldId id="264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2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0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3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07F3-9C52-4228-AFFF-BF9810914F2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642F-E498-4EF7-86A3-9113603F6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7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7</cp:revision>
  <dcterms:created xsi:type="dcterms:W3CDTF">2021-02-10T21:24:11Z</dcterms:created>
  <dcterms:modified xsi:type="dcterms:W3CDTF">2021-02-10T22:24:35Z</dcterms:modified>
</cp:coreProperties>
</file>