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6"/>
  </p:handoutMasterIdLst>
  <p:sldIdLst>
    <p:sldId id="259" r:id="rId5"/>
  </p:sldIdLst>
  <p:sldSz cx="9906000" cy="6858000" type="A4"/>
  <p:notesSz cx="6792913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FFC000"/>
    <a:srgbClr val="F8CBAD"/>
    <a:srgbClr val="9C5BCD"/>
    <a:srgbClr val="00FFFF"/>
    <a:srgbClr val="FF4F4F"/>
    <a:srgbClr val="FF4BFF"/>
    <a:srgbClr val="FFD966"/>
    <a:srgbClr val="BFBFBF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8" autoAdjust="0"/>
    <p:restoredTop sz="95320" autoAdjust="0"/>
  </p:normalViewPr>
  <p:slideViewPr>
    <p:cSldViewPr snapToGrid="0">
      <p:cViewPr varScale="1">
        <p:scale>
          <a:sx n="109" d="100"/>
          <a:sy n="109" d="100"/>
        </p:scale>
        <p:origin x="1848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323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Pearce" userId="802bdb6b-391c-4b7e-9f65-56df30916d84" providerId="ADAL" clId="{007FCFB4-EB0B-4916-9426-C5AADA538F70}"/>
    <pc:docChg chg="undo custSel modSld">
      <pc:chgData name="Sarah Pearce" userId="802bdb6b-391c-4b7e-9f65-56df30916d84" providerId="ADAL" clId="{007FCFB4-EB0B-4916-9426-C5AADA538F70}" dt="2025-04-24T21:27:07.527" v="276" actId="5793"/>
      <pc:docMkLst>
        <pc:docMk/>
      </pc:docMkLst>
      <pc:sldChg chg="modSp mod">
        <pc:chgData name="Sarah Pearce" userId="802bdb6b-391c-4b7e-9f65-56df30916d84" providerId="ADAL" clId="{007FCFB4-EB0B-4916-9426-C5AADA538F70}" dt="2025-04-24T21:27:07.527" v="276" actId="5793"/>
        <pc:sldMkLst>
          <pc:docMk/>
          <pc:sldMk cId="1994107749" sldId="259"/>
        </pc:sldMkLst>
        <pc:spChg chg="mod">
          <ac:chgData name="Sarah Pearce" userId="802bdb6b-391c-4b7e-9f65-56df30916d84" providerId="ADAL" clId="{007FCFB4-EB0B-4916-9426-C5AADA538F70}" dt="2025-04-07T09:43:59.696" v="187" actId="313"/>
          <ac:spMkLst>
            <pc:docMk/>
            <pc:sldMk cId="1994107749" sldId="259"/>
            <ac:spMk id="3" creationId="{00000000-0000-0000-0000-000000000000}"/>
          </ac:spMkLst>
        </pc:spChg>
        <pc:spChg chg="mod">
          <ac:chgData name="Sarah Pearce" userId="802bdb6b-391c-4b7e-9f65-56df30916d84" providerId="ADAL" clId="{007FCFB4-EB0B-4916-9426-C5AADA538F70}" dt="2025-04-07T09:47:17.636" v="260" actId="6549"/>
          <ac:spMkLst>
            <pc:docMk/>
            <pc:sldMk cId="1994107749" sldId="259"/>
            <ac:spMk id="4" creationId="{00000000-0000-0000-0000-000000000000}"/>
          </ac:spMkLst>
        </pc:spChg>
        <pc:spChg chg="mod">
          <ac:chgData name="Sarah Pearce" userId="802bdb6b-391c-4b7e-9f65-56df30916d84" providerId="ADAL" clId="{007FCFB4-EB0B-4916-9426-C5AADA538F70}" dt="2025-04-07T09:39:42.113" v="15" actId="115"/>
          <ac:spMkLst>
            <pc:docMk/>
            <pc:sldMk cId="1994107749" sldId="259"/>
            <ac:spMk id="9" creationId="{00000000-0000-0000-0000-000000000000}"/>
          </ac:spMkLst>
        </pc:spChg>
        <pc:spChg chg="mod">
          <ac:chgData name="Sarah Pearce" userId="802bdb6b-391c-4b7e-9f65-56df30916d84" providerId="ADAL" clId="{007FCFB4-EB0B-4916-9426-C5AADA538F70}" dt="2025-04-07T09:44:02.890" v="188" actId="1076"/>
          <ac:spMkLst>
            <pc:docMk/>
            <pc:sldMk cId="1994107749" sldId="259"/>
            <ac:spMk id="10" creationId="{00000000-0000-0000-0000-000000000000}"/>
          </ac:spMkLst>
        </pc:spChg>
        <pc:spChg chg="mod">
          <ac:chgData name="Sarah Pearce" userId="802bdb6b-391c-4b7e-9f65-56df30916d84" providerId="ADAL" clId="{007FCFB4-EB0B-4916-9426-C5AADA538F70}" dt="2025-04-24T21:27:07.527" v="276" actId="5793"/>
          <ac:spMkLst>
            <pc:docMk/>
            <pc:sldMk cId="1994107749" sldId="259"/>
            <ac:spMk id="14" creationId="{00000000-0000-0000-0000-000000000000}"/>
          </ac:spMkLst>
        </pc:spChg>
        <pc:spChg chg="mod">
          <ac:chgData name="Sarah Pearce" userId="802bdb6b-391c-4b7e-9f65-56df30916d84" providerId="ADAL" clId="{007FCFB4-EB0B-4916-9426-C5AADA538F70}" dt="2025-04-07T09:45:51.518" v="245" actId="113"/>
          <ac:spMkLst>
            <pc:docMk/>
            <pc:sldMk cId="1994107749" sldId="259"/>
            <ac:spMk id="15" creationId="{00000000-0000-0000-0000-000000000000}"/>
          </ac:spMkLst>
        </pc:spChg>
      </pc:sldChg>
    </pc:docChg>
  </pc:docChgLst>
  <pc:docChgLst>
    <pc:chgData name="Jiajing Zhang" userId="7802dce7-f628-4069-86c2-f9df8f791874" providerId="ADAL" clId="{228E5A93-1F86-4255-95B7-DEF54D15C6FA}"/>
    <pc:docChg chg="modSld">
      <pc:chgData name="Jiajing Zhang" userId="7802dce7-f628-4069-86c2-f9df8f791874" providerId="ADAL" clId="{228E5A93-1F86-4255-95B7-DEF54D15C6FA}" dt="2024-04-13T17:07:18.341" v="500" actId="1076"/>
      <pc:docMkLst>
        <pc:docMk/>
      </pc:docMkLst>
      <pc:sldChg chg="modSp mod">
        <pc:chgData name="Jiajing Zhang" userId="7802dce7-f628-4069-86c2-f9df8f791874" providerId="ADAL" clId="{228E5A93-1F86-4255-95B7-DEF54D15C6FA}" dt="2024-04-13T17:07:18.341" v="500" actId="1076"/>
        <pc:sldMkLst>
          <pc:docMk/>
          <pc:sldMk cId="1994107749" sldId="259"/>
        </pc:sldMkLst>
        <pc:spChg chg="mod">
          <ac:chgData name="Jiajing Zhang" userId="7802dce7-f628-4069-86c2-f9df8f791874" providerId="ADAL" clId="{228E5A93-1F86-4255-95B7-DEF54D15C6FA}" dt="2024-04-13T16:53:39.887" v="59" actId="20577"/>
          <ac:spMkLst>
            <pc:docMk/>
            <pc:sldMk cId="1994107749" sldId="259"/>
            <ac:spMk id="3" creationId="{00000000-0000-0000-0000-000000000000}"/>
          </ac:spMkLst>
        </pc:spChg>
        <pc:spChg chg="mod">
          <ac:chgData name="Jiajing Zhang" userId="7802dce7-f628-4069-86c2-f9df8f791874" providerId="ADAL" clId="{228E5A93-1F86-4255-95B7-DEF54D15C6FA}" dt="2024-04-13T17:06:59.981" v="496" actId="20577"/>
          <ac:spMkLst>
            <pc:docMk/>
            <pc:sldMk cId="1994107749" sldId="259"/>
            <ac:spMk id="4" creationId="{00000000-0000-0000-0000-000000000000}"/>
          </ac:spMkLst>
        </pc:spChg>
        <pc:spChg chg="mod">
          <ac:chgData name="Jiajing Zhang" userId="7802dce7-f628-4069-86c2-f9df8f791874" providerId="ADAL" clId="{228E5A93-1F86-4255-95B7-DEF54D15C6FA}" dt="2024-04-13T16:51:56.270" v="8"/>
          <ac:spMkLst>
            <pc:docMk/>
            <pc:sldMk cId="1994107749" sldId="259"/>
            <ac:spMk id="9" creationId="{00000000-0000-0000-0000-000000000000}"/>
          </ac:spMkLst>
        </pc:spChg>
        <pc:spChg chg="mod">
          <ac:chgData name="Jiajing Zhang" userId="7802dce7-f628-4069-86c2-f9df8f791874" providerId="ADAL" clId="{228E5A93-1F86-4255-95B7-DEF54D15C6FA}" dt="2024-04-13T16:58:37.177" v="104" actId="1037"/>
          <ac:spMkLst>
            <pc:docMk/>
            <pc:sldMk cId="1994107749" sldId="259"/>
            <ac:spMk id="10" creationId="{00000000-0000-0000-0000-000000000000}"/>
          </ac:spMkLst>
        </pc:spChg>
        <pc:spChg chg="mod">
          <ac:chgData name="Jiajing Zhang" userId="7802dce7-f628-4069-86c2-f9df8f791874" providerId="ADAL" clId="{228E5A93-1F86-4255-95B7-DEF54D15C6FA}" dt="2024-04-13T17:00:53.418" v="159" actId="1038"/>
          <ac:spMkLst>
            <pc:docMk/>
            <pc:sldMk cId="1994107749" sldId="259"/>
            <ac:spMk id="11" creationId="{00000000-0000-0000-0000-000000000000}"/>
          </ac:spMkLst>
        </pc:spChg>
        <pc:spChg chg="mod">
          <ac:chgData name="Jiajing Zhang" userId="7802dce7-f628-4069-86c2-f9df8f791874" providerId="ADAL" clId="{228E5A93-1F86-4255-95B7-DEF54D15C6FA}" dt="2024-04-13T16:52:40.639" v="12" actId="1076"/>
          <ac:spMkLst>
            <pc:docMk/>
            <pc:sldMk cId="1994107749" sldId="259"/>
            <ac:spMk id="12" creationId="{00000000-0000-0000-0000-000000000000}"/>
          </ac:spMkLst>
        </pc:spChg>
        <pc:spChg chg="mod">
          <ac:chgData name="Jiajing Zhang" userId="7802dce7-f628-4069-86c2-f9df8f791874" providerId="ADAL" clId="{228E5A93-1F86-4255-95B7-DEF54D15C6FA}" dt="2024-04-13T17:07:18.341" v="500" actId="1076"/>
          <ac:spMkLst>
            <pc:docMk/>
            <pc:sldMk cId="1994107749" sldId="259"/>
            <ac:spMk id="14" creationId="{00000000-0000-0000-0000-000000000000}"/>
          </ac:spMkLst>
        </pc:spChg>
        <pc:spChg chg="mod">
          <ac:chgData name="Jiajing Zhang" userId="7802dce7-f628-4069-86c2-f9df8f791874" providerId="ADAL" clId="{228E5A93-1F86-4255-95B7-DEF54D15C6FA}" dt="2024-04-13T17:04:11.461" v="222" actId="1035"/>
          <ac:spMkLst>
            <pc:docMk/>
            <pc:sldMk cId="1994107749" sldId="259"/>
            <ac:spMk id="15" creationId="{00000000-0000-0000-0000-000000000000}"/>
          </ac:spMkLst>
        </pc:spChg>
        <pc:spChg chg="mod">
          <ac:chgData name="Jiajing Zhang" userId="7802dce7-f628-4069-86c2-f9df8f791874" providerId="ADAL" clId="{228E5A93-1F86-4255-95B7-DEF54D15C6FA}" dt="2024-04-13T17:05:00.867" v="233" actId="1076"/>
          <ac:spMkLst>
            <pc:docMk/>
            <pc:sldMk cId="1994107749" sldId="259"/>
            <ac:spMk id="17" creationId="{00000000-0000-0000-0000-000000000000}"/>
          </ac:spMkLst>
        </pc:spChg>
        <pc:spChg chg="mod">
          <ac:chgData name="Jiajing Zhang" userId="7802dce7-f628-4069-86c2-f9df8f791874" providerId="ADAL" clId="{228E5A93-1F86-4255-95B7-DEF54D15C6FA}" dt="2024-04-13T17:05:07.852" v="235" actId="1076"/>
          <ac:spMkLst>
            <pc:docMk/>
            <pc:sldMk cId="1994107749" sldId="259"/>
            <ac:spMk id="18" creationId="{00000000-0000-0000-0000-000000000000}"/>
          </ac:spMkLst>
        </pc:spChg>
        <pc:spChg chg="mod">
          <ac:chgData name="Jiajing Zhang" userId="7802dce7-f628-4069-86c2-f9df8f791874" providerId="ADAL" clId="{228E5A93-1F86-4255-95B7-DEF54D15C6FA}" dt="2024-04-13T17:07:14.012" v="499" actId="14100"/>
          <ac:spMkLst>
            <pc:docMk/>
            <pc:sldMk cId="1994107749" sldId="259"/>
            <ac:spMk id="19" creationId="{E40B6655-BB12-4C24-9422-84BEEA5277D1}"/>
          </ac:spMkLst>
        </pc:spChg>
        <pc:spChg chg="mod">
          <ac:chgData name="Jiajing Zhang" userId="7802dce7-f628-4069-86c2-f9df8f791874" providerId="ADAL" clId="{228E5A93-1F86-4255-95B7-DEF54D15C6FA}" dt="2024-04-13T17:07:08.122" v="497" actId="1076"/>
          <ac:spMkLst>
            <pc:docMk/>
            <pc:sldMk cId="1994107749" sldId="259"/>
            <ac:spMk id="21" creationId="{00000000-0000-0000-0000-000000000000}"/>
          </ac:spMkLst>
        </pc:spChg>
      </pc:sldChg>
    </pc:docChg>
  </pc:docChgLst>
  <pc:docChgLst>
    <pc:chgData name="Lucy Waddington" userId="364de5e1-69cd-4745-97b2-0a93801fc61e" providerId="ADAL" clId="{43CEB975-B9C3-4E6C-9DEF-D2C8CEDB250D}"/>
    <pc:docChg chg="undo custSel modSld">
      <pc:chgData name="Lucy Waddington" userId="364de5e1-69cd-4745-97b2-0a93801fc61e" providerId="ADAL" clId="{43CEB975-B9C3-4E6C-9DEF-D2C8CEDB250D}" dt="2026-04-23T15:41:49.756" v="96" actId="20577"/>
      <pc:docMkLst>
        <pc:docMk/>
      </pc:docMkLst>
      <pc:sldChg chg="modSp mod">
        <pc:chgData name="Lucy Waddington" userId="364de5e1-69cd-4745-97b2-0a93801fc61e" providerId="ADAL" clId="{43CEB975-B9C3-4E6C-9DEF-D2C8CEDB250D}" dt="2026-04-23T15:41:49.756" v="96" actId="20577"/>
        <pc:sldMkLst>
          <pc:docMk/>
          <pc:sldMk cId="1994107749" sldId="259"/>
        </pc:sldMkLst>
        <pc:spChg chg="mod">
          <ac:chgData name="Lucy Waddington" userId="364de5e1-69cd-4745-97b2-0a93801fc61e" providerId="ADAL" clId="{43CEB975-B9C3-4E6C-9DEF-D2C8CEDB250D}" dt="2026-04-23T15:41:17.555" v="93" actId="1076"/>
          <ac:spMkLst>
            <pc:docMk/>
            <pc:sldMk cId="1994107749" sldId="259"/>
            <ac:spMk id="10" creationId="{00000000-0000-0000-0000-000000000000}"/>
          </ac:spMkLst>
        </pc:spChg>
        <pc:spChg chg="mod">
          <ac:chgData name="Lucy Waddington" userId="364de5e1-69cd-4745-97b2-0a93801fc61e" providerId="ADAL" clId="{43CEB975-B9C3-4E6C-9DEF-D2C8CEDB250D}" dt="2026-04-23T15:40:38.946" v="85" actId="1076"/>
          <ac:spMkLst>
            <pc:docMk/>
            <pc:sldMk cId="1994107749" sldId="259"/>
            <ac:spMk id="11" creationId="{00000000-0000-0000-0000-000000000000}"/>
          </ac:spMkLst>
        </pc:spChg>
        <pc:spChg chg="mod">
          <ac:chgData name="Lucy Waddington" userId="364de5e1-69cd-4745-97b2-0a93801fc61e" providerId="ADAL" clId="{43CEB975-B9C3-4E6C-9DEF-D2C8CEDB250D}" dt="2026-04-23T15:40:41.570" v="86" actId="1076"/>
          <ac:spMkLst>
            <pc:docMk/>
            <pc:sldMk cId="1994107749" sldId="259"/>
            <ac:spMk id="14" creationId="{00000000-0000-0000-0000-000000000000}"/>
          </ac:spMkLst>
        </pc:spChg>
        <pc:spChg chg="mod">
          <ac:chgData name="Lucy Waddington" userId="364de5e1-69cd-4745-97b2-0a93801fc61e" providerId="ADAL" clId="{43CEB975-B9C3-4E6C-9DEF-D2C8CEDB250D}" dt="2026-04-23T15:41:20.499" v="94" actId="1076"/>
          <ac:spMkLst>
            <pc:docMk/>
            <pc:sldMk cId="1994107749" sldId="259"/>
            <ac:spMk id="15" creationId="{00000000-0000-0000-0000-000000000000}"/>
          </ac:spMkLst>
        </pc:spChg>
        <pc:spChg chg="mod">
          <ac:chgData name="Lucy Waddington" userId="364de5e1-69cd-4745-97b2-0a93801fc61e" providerId="ADAL" clId="{43CEB975-B9C3-4E6C-9DEF-D2C8CEDB250D}" dt="2026-04-23T15:36:44.537" v="8"/>
          <ac:spMkLst>
            <pc:docMk/>
            <pc:sldMk cId="1994107749" sldId="259"/>
            <ac:spMk id="16" creationId="{00000000-0000-0000-0000-000000000000}"/>
          </ac:spMkLst>
        </pc:spChg>
        <pc:spChg chg="mod">
          <ac:chgData name="Lucy Waddington" userId="364de5e1-69cd-4745-97b2-0a93801fc61e" providerId="ADAL" clId="{43CEB975-B9C3-4E6C-9DEF-D2C8CEDB250D}" dt="2026-04-23T15:41:02.354" v="90" actId="1076"/>
          <ac:spMkLst>
            <pc:docMk/>
            <pc:sldMk cId="1994107749" sldId="259"/>
            <ac:spMk id="17" creationId="{00000000-0000-0000-0000-000000000000}"/>
          </ac:spMkLst>
        </pc:spChg>
        <pc:spChg chg="mod">
          <ac:chgData name="Lucy Waddington" userId="364de5e1-69cd-4745-97b2-0a93801fc61e" providerId="ADAL" clId="{43CEB975-B9C3-4E6C-9DEF-D2C8CEDB250D}" dt="2026-04-23T15:41:49.756" v="96" actId="20577"/>
          <ac:spMkLst>
            <pc:docMk/>
            <pc:sldMk cId="1994107749" sldId="259"/>
            <ac:spMk id="18" creationId="{00000000-0000-0000-0000-000000000000}"/>
          </ac:spMkLst>
        </pc:spChg>
        <pc:spChg chg="mod">
          <ac:chgData name="Lucy Waddington" userId="364de5e1-69cd-4745-97b2-0a93801fc61e" providerId="ADAL" clId="{43CEB975-B9C3-4E6C-9DEF-D2C8CEDB250D}" dt="2026-04-23T15:41:23.411" v="95" actId="1076"/>
          <ac:spMkLst>
            <pc:docMk/>
            <pc:sldMk cId="1994107749" sldId="259"/>
            <ac:spMk id="19" creationId="{E40B6655-BB12-4C24-9422-84BEEA5277D1}"/>
          </ac:spMkLst>
        </pc:spChg>
        <pc:spChg chg="mod">
          <ac:chgData name="Lucy Waddington" userId="364de5e1-69cd-4745-97b2-0a93801fc61e" providerId="ADAL" clId="{43CEB975-B9C3-4E6C-9DEF-D2C8CEDB250D}" dt="2026-04-23T15:40:45.114" v="87" actId="1076"/>
          <ac:spMkLst>
            <pc:docMk/>
            <pc:sldMk cId="1994107749" sldId="259"/>
            <ac:spMk id="21" creationId="{00000000-0000-0000-0000-000000000000}"/>
          </ac:spMkLst>
        </pc:spChg>
      </pc:sldChg>
    </pc:docChg>
  </pc:docChgLst>
  <pc:docChgLst>
    <pc:chgData name="Sarah Shaw" userId="45f925b6-7cf7-4078-9ca5-1378caf687bf" providerId="ADAL" clId="{A64355FE-286C-4B11-B03C-BED8DA836856}"/>
    <pc:docChg chg="undo custSel modSld">
      <pc:chgData name="Sarah Shaw" userId="45f925b6-7cf7-4078-9ca5-1378caf687bf" providerId="ADAL" clId="{A64355FE-286C-4B11-B03C-BED8DA836856}" dt="2020-11-02T18:42:48.006" v="222" actId="20577"/>
      <pc:docMkLst>
        <pc:docMk/>
      </pc:docMkLst>
      <pc:sldChg chg="modSp">
        <pc:chgData name="Sarah Shaw" userId="45f925b6-7cf7-4078-9ca5-1378caf687bf" providerId="ADAL" clId="{A64355FE-286C-4B11-B03C-BED8DA836856}" dt="2020-11-02T18:42:48.006" v="222" actId="20577"/>
        <pc:sldMkLst>
          <pc:docMk/>
          <pc:sldMk cId="1994107749" sldId="259"/>
        </pc:sldMkLst>
        <pc:spChg chg="mod">
          <ac:chgData name="Sarah Shaw" userId="45f925b6-7cf7-4078-9ca5-1378caf687bf" providerId="ADAL" clId="{A64355FE-286C-4B11-B03C-BED8DA836856}" dt="2020-11-02T18:42:35.239" v="212" actId="20577"/>
          <ac:spMkLst>
            <pc:docMk/>
            <pc:sldMk cId="1994107749" sldId="259"/>
            <ac:spMk id="3" creationId="{00000000-0000-0000-0000-000000000000}"/>
          </ac:spMkLst>
        </pc:spChg>
        <pc:spChg chg="mod">
          <ac:chgData name="Sarah Shaw" userId="45f925b6-7cf7-4078-9ca5-1378caf687bf" providerId="ADAL" clId="{A64355FE-286C-4B11-B03C-BED8DA836856}" dt="2020-11-02T18:42:25.590" v="211" actId="20577"/>
          <ac:spMkLst>
            <pc:docMk/>
            <pc:sldMk cId="1994107749" sldId="259"/>
            <ac:spMk id="11" creationId="{00000000-0000-0000-0000-000000000000}"/>
          </ac:spMkLst>
        </pc:spChg>
        <pc:spChg chg="mod">
          <ac:chgData name="Sarah Shaw" userId="45f925b6-7cf7-4078-9ca5-1378caf687bf" providerId="ADAL" clId="{A64355FE-286C-4B11-B03C-BED8DA836856}" dt="2020-11-02T18:42:48.006" v="222" actId="20577"/>
          <ac:spMkLst>
            <pc:docMk/>
            <pc:sldMk cId="1994107749" sldId="259"/>
            <ac:spMk id="17" creationId="{00000000-0000-0000-0000-000000000000}"/>
          </ac:spMkLst>
        </pc:spChg>
      </pc:sldChg>
    </pc:docChg>
  </pc:docChgLst>
  <pc:docChgLst>
    <pc:chgData name="Jemima Pallister" userId="12790379-8348-4d5e-8276-b97665a6fba4" providerId="ADAL" clId="{026E3811-96A2-49D8-8CE0-8EF2529E64DD}"/>
    <pc:docChg chg="undo custSel modSld">
      <pc:chgData name="Jemima Pallister" userId="12790379-8348-4d5e-8276-b97665a6fba4" providerId="ADAL" clId="{026E3811-96A2-49D8-8CE0-8EF2529E64DD}" dt="2023-05-25T19:39:53.894" v="1253" actId="20577"/>
      <pc:docMkLst>
        <pc:docMk/>
      </pc:docMkLst>
      <pc:sldChg chg="modSp mod">
        <pc:chgData name="Jemima Pallister" userId="12790379-8348-4d5e-8276-b97665a6fba4" providerId="ADAL" clId="{026E3811-96A2-49D8-8CE0-8EF2529E64DD}" dt="2023-05-25T19:39:53.894" v="1253" actId="20577"/>
        <pc:sldMkLst>
          <pc:docMk/>
          <pc:sldMk cId="1994107749" sldId="259"/>
        </pc:sldMkLst>
        <pc:spChg chg="mod">
          <ac:chgData name="Jemima Pallister" userId="12790379-8348-4d5e-8276-b97665a6fba4" providerId="ADAL" clId="{026E3811-96A2-49D8-8CE0-8EF2529E64DD}" dt="2023-05-25T19:08:15.570" v="171" actId="313"/>
          <ac:spMkLst>
            <pc:docMk/>
            <pc:sldMk cId="1994107749" sldId="259"/>
            <ac:spMk id="3" creationId="{00000000-0000-0000-0000-000000000000}"/>
          </ac:spMkLst>
        </pc:spChg>
        <pc:spChg chg="mod">
          <ac:chgData name="Jemima Pallister" userId="12790379-8348-4d5e-8276-b97665a6fba4" providerId="ADAL" clId="{026E3811-96A2-49D8-8CE0-8EF2529E64DD}" dt="2023-05-25T19:16:30.284" v="631" actId="20577"/>
          <ac:spMkLst>
            <pc:docMk/>
            <pc:sldMk cId="1994107749" sldId="259"/>
            <ac:spMk id="4" creationId="{00000000-0000-0000-0000-000000000000}"/>
          </ac:spMkLst>
        </pc:spChg>
        <pc:spChg chg="mod">
          <ac:chgData name="Jemima Pallister" userId="12790379-8348-4d5e-8276-b97665a6fba4" providerId="ADAL" clId="{026E3811-96A2-49D8-8CE0-8EF2529E64DD}" dt="2023-05-25T19:38:54.233" v="1228" actId="20577"/>
          <ac:spMkLst>
            <pc:docMk/>
            <pc:sldMk cId="1994107749" sldId="259"/>
            <ac:spMk id="9" creationId="{00000000-0000-0000-0000-000000000000}"/>
          </ac:spMkLst>
        </pc:spChg>
        <pc:spChg chg="mod">
          <ac:chgData name="Jemima Pallister" userId="12790379-8348-4d5e-8276-b97665a6fba4" providerId="ADAL" clId="{026E3811-96A2-49D8-8CE0-8EF2529E64DD}" dt="2023-05-25T19:35:57.630" v="917" actId="1076"/>
          <ac:spMkLst>
            <pc:docMk/>
            <pc:sldMk cId="1994107749" sldId="259"/>
            <ac:spMk id="11" creationId="{00000000-0000-0000-0000-000000000000}"/>
          </ac:spMkLst>
        </pc:spChg>
        <pc:spChg chg="mod">
          <ac:chgData name="Jemima Pallister" userId="12790379-8348-4d5e-8276-b97665a6fba4" providerId="ADAL" clId="{026E3811-96A2-49D8-8CE0-8EF2529E64DD}" dt="2023-05-25T19:36:00.879" v="918" actId="1076"/>
          <ac:spMkLst>
            <pc:docMk/>
            <pc:sldMk cId="1994107749" sldId="259"/>
            <ac:spMk id="12" creationId="{00000000-0000-0000-0000-000000000000}"/>
          </ac:spMkLst>
        </pc:spChg>
        <pc:spChg chg="mod">
          <ac:chgData name="Jemima Pallister" userId="12790379-8348-4d5e-8276-b97665a6fba4" providerId="ADAL" clId="{026E3811-96A2-49D8-8CE0-8EF2529E64DD}" dt="2023-05-23T20:48:03.306" v="23" actId="20577"/>
          <ac:spMkLst>
            <pc:docMk/>
            <pc:sldMk cId="1994107749" sldId="259"/>
            <ac:spMk id="14" creationId="{00000000-0000-0000-0000-000000000000}"/>
          </ac:spMkLst>
        </pc:spChg>
        <pc:spChg chg="mod">
          <ac:chgData name="Jemima Pallister" userId="12790379-8348-4d5e-8276-b97665a6fba4" providerId="ADAL" clId="{026E3811-96A2-49D8-8CE0-8EF2529E64DD}" dt="2023-05-25T19:27:34.607" v="909" actId="255"/>
          <ac:spMkLst>
            <pc:docMk/>
            <pc:sldMk cId="1994107749" sldId="259"/>
            <ac:spMk id="15" creationId="{00000000-0000-0000-0000-000000000000}"/>
          </ac:spMkLst>
        </pc:spChg>
        <pc:spChg chg="mod">
          <ac:chgData name="Jemima Pallister" userId="12790379-8348-4d5e-8276-b97665a6fba4" providerId="ADAL" clId="{026E3811-96A2-49D8-8CE0-8EF2529E64DD}" dt="2023-05-25T19:39:53.894" v="1253" actId="20577"/>
          <ac:spMkLst>
            <pc:docMk/>
            <pc:sldMk cId="1994107749" sldId="259"/>
            <ac:spMk id="16" creationId="{00000000-0000-0000-0000-000000000000}"/>
          </ac:spMkLst>
        </pc:spChg>
        <pc:spChg chg="mod">
          <ac:chgData name="Jemima Pallister" userId="12790379-8348-4d5e-8276-b97665a6fba4" providerId="ADAL" clId="{026E3811-96A2-49D8-8CE0-8EF2529E64DD}" dt="2023-05-25T19:16:42.018" v="632" actId="1076"/>
          <ac:spMkLst>
            <pc:docMk/>
            <pc:sldMk cId="1994107749" sldId="259"/>
            <ac:spMk id="17" creationId="{00000000-0000-0000-0000-000000000000}"/>
          </ac:spMkLst>
        </pc:spChg>
        <pc:spChg chg="mod">
          <ac:chgData name="Jemima Pallister" userId="12790379-8348-4d5e-8276-b97665a6fba4" providerId="ADAL" clId="{026E3811-96A2-49D8-8CE0-8EF2529E64DD}" dt="2023-05-25T19:20:48.736" v="896" actId="20577"/>
          <ac:spMkLst>
            <pc:docMk/>
            <pc:sldMk cId="1994107749" sldId="259"/>
            <ac:spMk id="18" creationId="{00000000-0000-0000-0000-000000000000}"/>
          </ac:spMkLst>
        </pc:spChg>
        <pc:spChg chg="mod">
          <ac:chgData name="Jemima Pallister" userId="12790379-8348-4d5e-8276-b97665a6fba4" providerId="ADAL" clId="{026E3811-96A2-49D8-8CE0-8EF2529E64DD}" dt="2023-05-25T19:04:41.806" v="117" actId="20577"/>
          <ac:spMkLst>
            <pc:docMk/>
            <pc:sldMk cId="1994107749" sldId="259"/>
            <ac:spMk id="19" creationId="{E40B6655-BB12-4C24-9422-84BEEA5277D1}"/>
          </ac:spMkLst>
        </pc:spChg>
        <pc:spChg chg="mod">
          <ac:chgData name="Jemima Pallister" userId="12790379-8348-4d5e-8276-b97665a6fba4" providerId="ADAL" clId="{026E3811-96A2-49D8-8CE0-8EF2529E64DD}" dt="2023-05-25T19:27:41.004" v="910" actId="1076"/>
          <ac:spMkLst>
            <pc:docMk/>
            <pc:sldMk cId="1994107749" sldId="259"/>
            <ac:spMk id="21" creationId="{00000000-0000-0000-0000-000000000000}"/>
          </ac:spMkLst>
        </pc:spChg>
      </pc:sldChg>
    </pc:docChg>
  </pc:docChgLst>
  <pc:docChgLst>
    <pc:chgData name="Jiajing Zhang" userId="7802dce7-f628-4069-86c2-f9df8f791874" providerId="ADAL" clId="{72597D45-CF0A-4B5F-B461-7C9EC4525E0F}"/>
    <pc:docChg chg="modSld">
      <pc:chgData name="Jiajing Zhang" userId="7802dce7-f628-4069-86c2-f9df8f791874" providerId="ADAL" clId="{72597D45-CF0A-4B5F-B461-7C9EC4525E0F}" dt="2024-04-17T07:00:03.029" v="63" actId="1076"/>
      <pc:docMkLst>
        <pc:docMk/>
      </pc:docMkLst>
      <pc:sldChg chg="modSp mod">
        <pc:chgData name="Jiajing Zhang" userId="7802dce7-f628-4069-86c2-f9df8f791874" providerId="ADAL" clId="{72597D45-CF0A-4B5F-B461-7C9EC4525E0F}" dt="2024-04-17T07:00:03.029" v="63" actId="1076"/>
        <pc:sldMkLst>
          <pc:docMk/>
          <pc:sldMk cId="1994107749" sldId="259"/>
        </pc:sldMkLst>
        <pc:spChg chg="mod">
          <ac:chgData name="Jiajing Zhang" userId="7802dce7-f628-4069-86c2-f9df8f791874" providerId="ADAL" clId="{72597D45-CF0A-4B5F-B461-7C9EC4525E0F}" dt="2024-04-17T06:59:26.647" v="57" actId="108"/>
          <ac:spMkLst>
            <pc:docMk/>
            <pc:sldMk cId="1994107749" sldId="259"/>
            <ac:spMk id="11" creationId="{00000000-0000-0000-0000-000000000000}"/>
          </ac:spMkLst>
        </pc:spChg>
        <pc:spChg chg="mod">
          <ac:chgData name="Jiajing Zhang" userId="7802dce7-f628-4069-86c2-f9df8f791874" providerId="ADAL" clId="{72597D45-CF0A-4B5F-B461-7C9EC4525E0F}" dt="2024-04-17T06:59:56.892" v="61" actId="1076"/>
          <ac:spMkLst>
            <pc:docMk/>
            <pc:sldMk cId="1994107749" sldId="259"/>
            <ac:spMk id="14" creationId="{00000000-0000-0000-0000-000000000000}"/>
          </ac:spMkLst>
        </pc:spChg>
        <pc:spChg chg="mod">
          <ac:chgData name="Jiajing Zhang" userId="7802dce7-f628-4069-86c2-f9df8f791874" providerId="ADAL" clId="{72597D45-CF0A-4B5F-B461-7C9EC4525E0F}" dt="2024-04-17T07:00:03.029" v="63" actId="1076"/>
          <ac:spMkLst>
            <pc:docMk/>
            <pc:sldMk cId="1994107749" sldId="259"/>
            <ac:spMk id="19" creationId="{E40B6655-BB12-4C24-9422-84BEEA5277D1}"/>
          </ac:spMkLst>
        </pc:spChg>
        <pc:spChg chg="mod">
          <ac:chgData name="Jiajing Zhang" userId="7802dce7-f628-4069-86c2-f9df8f791874" providerId="ADAL" clId="{72597D45-CF0A-4B5F-B461-7C9EC4525E0F}" dt="2024-04-17T07:00:00.820" v="62" actId="1076"/>
          <ac:spMkLst>
            <pc:docMk/>
            <pc:sldMk cId="1994107749" sldId="259"/>
            <ac:spMk id="21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336" cy="496809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6991" y="0"/>
            <a:ext cx="2944336" cy="496809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65647A31-0EEC-4E2D-A504-A0BBD68CF6F7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241"/>
            <a:ext cx="2944336" cy="496809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6991" y="9428241"/>
            <a:ext cx="2944336" cy="496809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A0F24411-80B0-47DB-B525-338A25723A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199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77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03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65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769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18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101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50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274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142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10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9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0C716-FEF7-48E4-B154-C6743837528A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19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9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728" y="83695"/>
            <a:ext cx="3405315" cy="2132507"/>
          </a:xfrm>
          <a:prstGeom prst="rect">
            <a:avLst/>
          </a:prstGeom>
          <a:solidFill>
            <a:srgbClr val="BDD7EE">
              <a:alpha val="60000"/>
            </a:srgb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sz="105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English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050" dirty="0">
                <a:ea typeface="Calibri" panose="020F0502020204030204" pitchFamily="34" charset="0"/>
                <a:cs typeface="Times New Roman" panose="02020603050405020304" pitchFamily="18" charset="0"/>
              </a:rPr>
              <a:t>Core Text: ‘The BFG’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050" dirty="0">
                <a:ea typeface="Calibri" panose="020F0502020204030204" pitchFamily="34" charset="0"/>
                <a:cs typeface="Times New Roman" panose="02020603050405020304" pitchFamily="18" charset="0"/>
              </a:rPr>
              <a:t>Daily spelling sessions with weekly spellings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050" dirty="0">
                <a:ea typeface="Calibri" panose="020F0502020204030204" pitchFamily="34" charset="0"/>
                <a:cs typeface="Times New Roman" panose="02020603050405020304" pitchFamily="18" charset="0"/>
              </a:rPr>
              <a:t>Handwriting taught weekly using cursive style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050" dirty="0">
                <a:ea typeface="Calibri" panose="020F0502020204030204" pitchFamily="34" charset="0"/>
                <a:cs typeface="Times New Roman" panose="02020603050405020304" pitchFamily="18" charset="0"/>
              </a:rPr>
              <a:t>Reading lessons </a:t>
            </a:r>
            <a:r>
              <a:rPr lang="en-GB" sz="105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(daily) and individual reading (at least once a week)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05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Grammar rules taught explicitly 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05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Narrative – character description, retelling a scene, dialogue between characters, retelling a chapter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05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Nonfiction – Bullet points, adverbs for time, instruction, </a:t>
            </a:r>
          </a:p>
        </p:txBody>
      </p:sp>
      <p:sp>
        <p:nvSpPr>
          <p:cNvPr id="4" name="Rectangle 3"/>
          <p:cNvSpPr/>
          <p:nvPr/>
        </p:nvSpPr>
        <p:spPr>
          <a:xfrm>
            <a:off x="6087148" y="223271"/>
            <a:ext cx="3678019" cy="2400657"/>
          </a:xfrm>
          <a:prstGeom prst="rect">
            <a:avLst/>
          </a:prstGeom>
          <a:solidFill>
            <a:srgbClr val="FF4F4F">
              <a:alpha val="69804"/>
            </a:srgbClr>
          </a:solidFill>
        </p:spPr>
        <p:txBody>
          <a:bodyPr wrap="square">
            <a:spAutoFit/>
          </a:bodyPr>
          <a:lstStyle/>
          <a:p>
            <a:r>
              <a:rPr lang="en-GB" sz="10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Maths</a:t>
            </a:r>
          </a:p>
          <a:p>
            <a:r>
              <a:rPr lang="en-GB" sz="1000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Fractions: Calculating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latin typeface="Letter-join Basic 40" panose="02000505000000020003" pitchFamily="50" charset="0"/>
              </a:rPr>
              <a:t>Find out fractions of a number of objects and an amount</a:t>
            </a:r>
            <a:endParaRPr lang="en-US" sz="1000" dirty="0">
              <a:latin typeface="Letter-join Basic 40" panose="02000505000000020003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Add and subtract fractions with the same denominator within one whole</a:t>
            </a:r>
            <a:endParaRPr lang="en-GB" sz="1000" u="sng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000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Measurement (Time):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Letter-join Basic 40" panose="02000505000000020003" pitchFamily="50" charset="0"/>
              </a:rPr>
              <a:t>Know the number of seconds in a minute and multiple minutes</a:t>
            </a:r>
            <a:endParaRPr lang="en-GB" sz="1000" u="sng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Letter-join Basic 40" panose="02000505000000020003" pitchFamily="50" charset="0"/>
              </a:rPr>
              <a:t>Tell the time to one minute intervals past the hour on an analogue clock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Letter-join Basic 40" panose="02000505000000020003" pitchFamily="50" charset="0"/>
              </a:rPr>
              <a:t>Draw the hands on a clock to show one minute intervals past the hour on an analogue clock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Calculate duration of events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Read digital and analogue time</a:t>
            </a:r>
            <a:endParaRPr lang="en-GB" sz="1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25876" y="1445943"/>
            <a:ext cx="2210580" cy="430887"/>
          </a:xfrm>
          <a:prstGeom prst="rect">
            <a:avLst/>
          </a:prstGeom>
          <a:solidFill>
            <a:srgbClr val="FF4BFF">
              <a:alpha val="60000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en-GB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PSHE</a:t>
            </a:r>
            <a:br>
              <a:rPr lang="en-GB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Relationships</a:t>
            </a:r>
            <a:endParaRPr lang="en-GB" sz="1100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907" y="2360246"/>
            <a:ext cx="3394955" cy="2137508"/>
          </a:xfrm>
          <a:prstGeom prst="rect">
            <a:avLst/>
          </a:prstGeom>
          <a:solidFill>
            <a:srgbClr val="92D050">
              <a:alpha val="60000"/>
            </a:srgb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GB" sz="10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History</a:t>
            </a:r>
          </a:p>
          <a:p>
            <a:r>
              <a:rPr lang="en-GB" sz="1000" dirty="0"/>
              <a:t>What was important to people during Ancient Egyptian times?</a:t>
            </a:r>
          </a:p>
          <a:p>
            <a:r>
              <a:rPr lang="en-GB" sz="1000" dirty="0"/>
              <a:t>What does the evidence tell us about everyday life for men, women and children in Ancient Egypt?</a:t>
            </a:r>
          </a:p>
          <a:p>
            <a:r>
              <a:rPr lang="en-GB" sz="1000" dirty="0"/>
              <a:t>What sources of evidence have survived and how were they discovered?</a:t>
            </a:r>
          </a:p>
          <a:p>
            <a:r>
              <a:rPr lang="en-GB" sz="1000" dirty="0"/>
              <a:t>How would we find out who really did build the pyramids?</a:t>
            </a:r>
          </a:p>
          <a:p>
            <a:r>
              <a:rPr lang="en-GB" sz="1000" dirty="0"/>
              <a:t>What did the Ancient Egyptians believe about life after death and how do we know? (mummification)</a:t>
            </a:r>
          </a:p>
          <a:p>
            <a:r>
              <a:rPr lang="en-GB" sz="1000" dirty="0"/>
              <a:t>What did the Ancient Egyptians believe about life after death and how do we know? (Book of the Dead)</a:t>
            </a:r>
            <a:endParaRPr lang="en-GB" sz="1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11466" y="3350338"/>
            <a:ext cx="2165967" cy="1746632"/>
          </a:xfrm>
          <a:prstGeom prst="rect">
            <a:avLst/>
          </a:prstGeom>
          <a:solidFill>
            <a:srgbClr val="9C5BCD">
              <a:alpha val="69804"/>
            </a:srgb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GB" sz="10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Art – Painting: Cloth, thread, paint.</a:t>
            </a:r>
          </a:p>
          <a:p>
            <a:pPr algn="ctr">
              <a:lnSpc>
                <a:spcPct val="115000"/>
              </a:lnSpc>
            </a:pPr>
            <a:r>
              <a:rPr lang="en-US" sz="1000" dirty="0"/>
              <a:t>This pathway aims to enable pupils to respond to artworks using visual literacy skills. </a:t>
            </a:r>
          </a:p>
          <a:p>
            <a:pPr algn="ctr"/>
            <a:r>
              <a:rPr lang="en-US" sz="1000" dirty="0"/>
              <a:t>Children then go on to make their own creative response to the artworks, using layering of shape, colour and line using painting and sewing. 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92761" y="2065124"/>
            <a:ext cx="1942002" cy="1047979"/>
          </a:xfrm>
          <a:prstGeom prst="rect">
            <a:avLst/>
          </a:prstGeom>
          <a:solidFill>
            <a:srgbClr val="F8CBAD"/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GB" b="1" dirty="0">
                <a:ea typeface="Calibri" panose="020F0502020204030204" pitchFamily="34" charset="0"/>
                <a:cs typeface="Times New Roman" panose="02020603050405020304" pitchFamily="18" charset="0"/>
              </a:rPr>
              <a:t>‘Ancient Egypt’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Term 5</a:t>
            </a:r>
          </a:p>
          <a:p>
            <a:pPr algn="ctr">
              <a:lnSpc>
                <a:spcPct val="115000"/>
              </a:lnSpc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Year 3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1863" y="5319859"/>
            <a:ext cx="1438606" cy="584775"/>
          </a:xfrm>
          <a:prstGeom prst="rect">
            <a:avLst/>
          </a:prstGeom>
          <a:solidFill>
            <a:srgbClr val="00B0F0">
              <a:alpha val="60000"/>
            </a:srgbClr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GB" sz="1100" b="1" u="sng" dirty="0"/>
              <a:t>Value of the term</a:t>
            </a:r>
            <a:r>
              <a:rPr lang="en-GB" sz="1100" dirty="0"/>
              <a:t>: </a:t>
            </a:r>
            <a:endParaRPr lang="en-US" sz="1100" dirty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1100" dirty="0"/>
              <a:t>Patience  </a:t>
            </a:r>
            <a:endParaRPr lang="en-GB" sz="1100" dirty="0"/>
          </a:p>
        </p:txBody>
      </p:sp>
      <p:sp>
        <p:nvSpPr>
          <p:cNvPr id="16" name="TextBox 15"/>
          <p:cNvSpPr txBox="1"/>
          <p:nvPr/>
        </p:nvSpPr>
        <p:spPr>
          <a:xfrm>
            <a:off x="3725876" y="83695"/>
            <a:ext cx="2219188" cy="938719"/>
          </a:xfrm>
          <a:prstGeom prst="rect">
            <a:avLst/>
          </a:prstGeom>
          <a:solidFill>
            <a:srgbClr val="00FFFF">
              <a:alpha val="60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100" b="1" u="sng" dirty="0"/>
              <a:t>Hook: </a:t>
            </a:r>
          </a:p>
          <a:p>
            <a:pPr algn="ctr"/>
            <a:r>
              <a:rPr lang="en-GB" sz="1100" dirty="0"/>
              <a:t>Junk model pyramid challenge</a:t>
            </a:r>
          </a:p>
          <a:p>
            <a:pPr algn="ctr"/>
            <a:endParaRPr lang="en-GB" sz="1100" dirty="0"/>
          </a:p>
          <a:p>
            <a:pPr algn="ctr"/>
            <a:r>
              <a:rPr lang="en-GB" sz="1100" b="1" u="sng" dirty="0"/>
              <a:t>Fabulous finish to the topic:</a:t>
            </a:r>
          </a:p>
          <a:p>
            <a:pPr algn="ctr"/>
            <a:r>
              <a:rPr lang="en-GB" sz="1100" dirty="0"/>
              <a:t>Show off work to parents 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12214746" y="2456004"/>
            <a:ext cx="54591" cy="10977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4075146" y="6089538"/>
            <a:ext cx="1438605" cy="415498"/>
          </a:xfrm>
          <a:prstGeom prst="rect">
            <a:avLst/>
          </a:prstGeom>
          <a:solidFill>
            <a:srgbClr val="FFC000">
              <a:alpha val="89804"/>
            </a:srgbClr>
          </a:solidFill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1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br>
              <a:rPr lang="en-GB" sz="11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000" dirty="0"/>
              <a:t>Tennis and Rounders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87148" y="2786825"/>
            <a:ext cx="3678020" cy="2108269"/>
          </a:xfrm>
          <a:prstGeom prst="rect">
            <a:avLst/>
          </a:prstGeom>
          <a:solidFill>
            <a:srgbClr val="FFD966">
              <a:alpha val="69804"/>
            </a:srgbClr>
          </a:solidFill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Science - Light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</a:rPr>
              <a:t>R</a:t>
            </a:r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</a:rPr>
              <a:t>ecognise that they need light in order to see things and that dark is the absence of light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</a:rPr>
              <a:t> Recognise that they need light in order to see things and that dark is the absence of light</a:t>
            </a:r>
            <a:r>
              <a:rPr lang="en-US" sz="1100" dirty="0">
                <a:latin typeface="Letter-join Basic 40" panose="02000505000000020003" pitchFamily="50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</a:rPr>
              <a:t>To notice that light is reflected from surfaces.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To </a:t>
            </a:r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</a:rPr>
              <a:t>recognise that shadows are formed when the light from a light source is blocked by an opaque object.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Letter-join Basic 40" panose="02000505000000020003" pitchFamily="50" charset="0"/>
              </a:rPr>
              <a:t>To find patterns in the way that the size of the shadows change.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087148" y="5057992"/>
            <a:ext cx="3661683" cy="1693284"/>
          </a:xfrm>
          <a:prstGeom prst="rect">
            <a:avLst/>
          </a:prstGeom>
          <a:solidFill>
            <a:schemeClr val="accent6">
              <a:lumMod val="40000"/>
              <a:lumOff val="60000"/>
              <a:alpha val="69804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000" b="1" u="sng" kern="1400" dirty="0">
                <a:solidFill>
                  <a:srgbClr val="000000"/>
                </a:solidFill>
                <a:latin typeface="Letter-join Basic 40" panose="02000505000000020003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Computing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GB" sz="1000" dirty="0">
                <a:solidFill>
                  <a:srgbClr val="000000"/>
                </a:solidFill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en-GB" sz="1000" dirty="0">
                <a:solidFill>
                  <a:srgbClr val="000000"/>
                </a:solidFill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ecognising how, text, and, images, convey, information and that text and layout can be edited.</a:t>
            </a:r>
            <a:endParaRPr lang="en-GB" sz="10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Calibri Light" panose="020F0302020204030204" pitchFamily="34" charset="0"/>
              </a:rPr>
              <a:t> </a:t>
            </a:r>
            <a:r>
              <a:rPr lang="en-GB" sz="10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1000" dirty="0">
                <a:solidFill>
                  <a:srgbClr val="000000"/>
                </a:solidFill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srgbClr val="000000"/>
                </a:solidFill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GB" sz="1000" dirty="0">
                <a:solidFill>
                  <a:srgbClr val="000000"/>
                </a:solidFill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hoosing appropriate page settings</a:t>
            </a:r>
            <a:endParaRPr lang="en-GB" sz="10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- Adding content to a desktop, publication</a:t>
            </a:r>
            <a:endParaRPr lang="en-GB" sz="10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- Considering how different layouts, can suit different purposes and the benefits of desktop publishing,</a:t>
            </a:r>
            <a:endParaRPr lang="en-GB" sz="10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728" y="4638385"/>
            <a:ext cx="2423027" cy="1510478"/>
          </a:xfrm>
          <a:prstGeom prst="rect">
            <a:avLst/>
          </a:prstGeom>
          <a:solidFill>
            <a:srgbClr val="BFBFBF">
              <a:alpha val="80000"/>
            </a:srgbClr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RE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GB" sz="1100" u="sng" dirty="0"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Religion: </a:t>
            </a:r>
            <a:br>
              <a:rPr lang="en-GB" sz="1100" u="sng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Sanatana</a:t>
            </a:r>
            <a:r>
              <a:rPr lang="en-GB" sz="1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Dharma</a:t>
            </a:r>
            <a:endParaRPr lang="en-GB" sz="1100" u="sng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GB" sz="1100" u="sng" dirty="0"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Key question: </a:t>
            </a:r>
            <a:br>
              <a:rPr lang="en-GB" sz="1100" u="sng" dirty="0"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What do some deities tell </a:t>
            </a:r>
            <a:r>
              <a:rPr lang="en-GB" sz="1100" dirty="0" err="1"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Sanatanis</a:t>
            </a: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 about God?</a:t>
            </a:r>
            <a:endParaRPr lang="en-GB" sz="1100" dirty="0"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40B6655-BB12-4C24-9422-84BEEA5277D1}"/>
              </a:ext>
            </a:extLst>
          </p:cNvPr>
          <p:cNvSpPr/>
          <p:nvPr/>
        </p:nvSpPr>
        <p:spPr>
          <a:xfrm>
            <a:off x="68728" y="6289494"/>
            <a:ext cx="1411109" cy="458202"/>
          </a:xfrm>
          <a:prstGeom prst="rect">
            <a:avLst/>
          </a:prstGeom>
          <a:solidFill>
            <a:schemeClr val="accent5">
              <a:lumMod val="40000"/>
              <a:lumOff val="60000"/>
              <a:alpha val="69804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GB" sz="11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Music</a:t>
            </a:r>
          </a:p>
          <a:p>
            <a:pPr algn="ctr">
              <a:lnSpc>
                <a:spcPct val="115000"/>
              </a:lnSpc>
            </a:pPr>
            <a:r>
              <a:rPr lang="en-GB" sz="1000" b="1" dirty="0"/>
              <a:t>Ballads</a:t>
            </a:r>
          </a:p>
        </p:txBody>
      </p:sp>
    </p:spTree>
    <p:extLst>
      <p:ext uri="{BB962C8B-B14F-4D97-AF65-F5344CB8AC3E}">
        <p14:creationId xmlns:p14="http://schemas.microsoft.com/office/powerpoint/2010/main" val="1994107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etterjoin">
      <a:majorFont>
        <a:latin typeface="Letter-join Basic 40"/>
        <a:ea typeface=""/>
        <a:cs typeface=""/>
      </a:majorFont>
      <a:minorFont>
        <a:latin typeface="Letter-join Basic 40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8D5EC82D7EDD46B003C1C7D6980B04" ma:contentTypeVersion="18" ma:contentTypeDescription="Create a new document." ma:contentTypeScope="" ma:versionID="a242d04bf1a72d6cace8cc6d1130ae45">
  <xsd:schema xmlns:xsd="http://www.w3.org/2001/XMLSchema" xmlns:xs="http://www.w3.org/2001/XMLSchema" xmlns:p="http://schemas.microsoft.com/office/2006/metadata/properties" xmlns:ns1="http://schemas.microsoft.com/sharepoint/v3" xmlns:ns2="0d2ddb52-560e-4a31-a7b2-a795bd5cd35c" xmlns:ns3="cc5892c0-0e9e-4b3a-a484-fd9581405906" targetNamespace="http://schemas.microsoft.com/office/2006/metadata/properties" ma:root="true" ma:fieldsID="462374479b47b84cf58488fde488e0b5" ns1:_="" ns2:_="" ns3:_="">
    <xsd:import namespace="http://schemas.microsoft.com/sharepoint/v3"/>
    <xsd:import namespace="0d2ddb52-560e-4a31-a7b2-a795bd5cd35c"/>
    <xsd:import namespace="cc5892c0-0e9e-4b3a-a484-fd95814059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2ddb52-560e-4a31-a7b2-a795bd5cd3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b46dcdf8-7a79-49d3-b65a-4ec6d3b637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5892c0-0e9e-4b3a-a484-fd958140590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5d9bd5f7-2590-495d-b58e-f051c823cb56}" ma:internalName="TaxCatchAll" ma:showField="CatchAllData" ma:web="cc5892c0-0e9e-4b3a-a484-fd95814059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2ddb52-560e-4a31-a7b2-a795bd5cd35c">
      <Terms xmlns="http://schemas.microsoft.com/office/infopath/2007/PartnerControls"/>
    </lcf76f155ced4ddcb4097134ff3c332f>
    <TaxCatchAll xmlns="cc5892c0-0e9e-4b3a-a484-fd9581405906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DD24DD6-7A33-40FD-9574-174058DB405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C96190-17FB-42F1-A0C8-48D9B8F730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d2ddb52-560e-4a31-a7b2-a795bd5cd35c"/>
    <ds:schemaRef ds:uri="cc5892c0-0e9e-4b3a-a484-fd95814059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3E82D5-6D1C-4440-A1C4-903C45BE3808}">
  <ds:schemaRefs>
    <ds:schemaRef ds:uri="http://purl.org/dc/elements/1.1/"/>
    <ds:schemaRef ds:uri="http://purl.org/dc/terms/"/>
    <ds:schemaRef ds:uri="cc5892c0-0e9e-4b3a-a484-fd9581405906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0d2ddb52-560e-4a31-a7b2-a795bd5cd35c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65339</TotalTime>
  <Words>494</Words>
  <Application>Microsoft Office PowerPoint</Application>
  <PresentationFormat>A4 Paper (210x297 mm)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Letter-join Basic 40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Gill</dc:creator>
  <cp:lastModifiedBy>Lucy Waddington</cp:lastModifiedBy>
  <cp:revision>145</cp:revision>
  <cp:lastPrinted>2022-04-04T11:53:42Z</cp:lastPrinted>
  <dcterms:created xsi:type="dcterms:W3CDTF">2016-03-22T15:21:40Z</dcterms:created>
  <dcterms:modified xsi:type="dcterms:W3CDTF">2026-04-23T15:41:52Z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0x0101005C8D5EC82D7EDD46B003C1C7D6980B04</vt:lpwstr>
  </property>
  <property fmtid="{D5CDD505-2E9C-101B-9397-08002B2CF9AE}" pid="3" name="MediaServiceImageTags">
    <vt:lpwstr/>
  </property>
</Properties>
</file>