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2913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BFF"/>
    <a:srgbClr val="8B73F1"/>
    <a:srgbClr val="FF4F4F"/>
    <a:srgbClr val="FE00FE"/>
    <a:srgbClr val="0066FF"/>
    <a:srgbClr val="9C5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9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938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jing Zhang" userId="7802dce7-f628-4069-86c2-f9df8f791874" providerId="ADAL" clId="{87646BE5-D3CD-46A2-9A56-438DF65E51C7}"/>
    <pc:docChg chg="custSel modSld">
      <pc:chgData name="Jiajing Zhang" userId="7802dce7-f628-4069-86c2-f9df8f791874" providerId="ADAL" clId="{87646BE5-D3CD-46A2-9A56-438DF65E51C7}" dt="2025-04-22T16:15:09.624" v="417" actId="1076"/>
      <pc:docMkLst>
        <pc:docMk/>
      </pc:docMkLst>
      <pc:sldChg chg="addSp delSp modSp mod">
        <pc:chgData name="Jiajing Zhang" userId="7802dce7-f628-4069-86c2-f9df8f791874" providerId="ADAL" clId="{87646BE5-D3CD-46A2-9A56-438DF65E51C7}" dt="2025-04-22T16:15:09.624" v="417" actId="1076"/>
        <pc:sldMkLst>
          <pc:docMk/>
          <pc:sldMk cId="2763369681" sldId="256"/>
        </pc:sldMkLst>
        <pc:spChg chg="mod">
          <ac:chgData name="Jiajing Zhang" userId="7802dce7-f628-4069-86c2-f9df8f791874" providerId="ADAL" clId="{87646BE5-D3CD-46A2-9A56-438DF65E51C7}" dt="2025-04-22T16:01:08.119" v="234" actId="20577"/>
          <ac:spMkLst>
            <pc:docMk/>
            <pc:sldMk cId="2763369681" sldId="256"/>
            <ac:spMk id="5" creationId="{00000000-0000-0000-0000-000000000000}"/>
          </ac:spMkLst>
        </pc:spChg>
        <pc:spChg chg="add del mod">
          <ac:chgData name="Jiajing Zhang" userId="7802dce7-f628-4069-86c2-f9df8f791874" providerId="ADAL" clId="{87646BE5-D3CD-46A2-9A56-438DF65E51C7}" dt="2025-04-22T15:54:56.726" v="30" actId="478"/>
          <ac:spMkLst>
            <pc:docMk/>
            <pc:sldMk cId="2763369681" sldId="256"/>
            <ac:spMk id="6" creationId="{B96BFAF1-1C39-4737-B6B4-A2A5F0938EAA}"/>
          </ac:spMkLst>
        </pc:spChg>
        <pc:spChg chg="mod">
          <ac:chgData name="Jiajing Zhang" userId="7802dce7-f628-4069-86c2-f9df8f791874" providerId="ADAL" clId="{87646BE5-D3CD-46A2-9A56-438DF65E51C7}" dt="2025-04-22T16:12:43.509" v="391" actId="20577"/>
          <ac:spMkLst>
            <pc:docMk/>
            <pc:sldMk cId="2763369681" sldId="256"/>
            <ac:spMk id="8" creationId="{00000000-0000-0000-0000-000000000000}"/>
          </ac:spMkLst>
        </pc:spChg>
        <pc:spChg chg="mod">
          <ac:chgData name="Jiajing Zhang" userId="7802dce7-f628-4069-86c2-f9df8f791874" providerId="ADAL" clId="{87646BE5-D3CD-46A2-9A56-438DF65E51C7}" dt="2025-04-22T16:05:32.912" v="274" actId="20577"/>
          <ac:spMkLst>
            <pc:docMk/>
            <pc:sldMk cId="2763369681" sldId="256"/>
            <ac:spMk id="9" creationId="{00000000-0000-0000-0000-000000000000}"/>
          </ac:spMkLst>
        </pc:spChg>
        <pc:spChg chg="mod">
          <ac:chgData name="Jiajing Zhang" userId="7802dce7-f628-4069-86c2-f9df8f791874" providerId="ADAL" clId="{87646BE5-D3CD-46A2-9A56-438DF65E51C7}" dt="2025-04-22T16:15:07.343" v="416" actId="1076"/>
          <ac:spMkLst>
            <pc:docMk/>
            <pc:sldMk cId="2763369681" sldId="256"/>
            <ac:spMk id="10" creationId="{00000000-0000-0000-0000-000000000000}"/>
          </ac:spMkLst>
        </pc:spChg>
        <pc:spChg chg="mod">
          <ac:chgData name="Jiajing Zhang" userId="7802dce7-f628-4069-86c2-f9df8f791874" providerId="ADAL" clId="{87646BE5-D3CD-46A2-9A56-438DF65E51C7}" dt="2025-04-22T15:59:44.875" v="94" actId="2711"/>
          <ac:spMkLst>
            <pc:docMk/>
            <pc:sldMk cId="2763369681" sldId="256"/>
            <ac:spMk id="11" creationId="{00000000-0000-0000-0000-000000000000}"/>
          </ac:spMkLst>
        </pc:spChg>
        <pc:spChg chg="mod">
          <ac:chgData name="Jiajing Zhang" userId="7802dce7-f628-4069-86c2-f9df8f791874" providerId="ADAL" clId="{87646BE5-D3CD-46A2-9A56-438DF65E51C7}" dt="2025-04-22T16:10:55.754" v="301" actId="1038"/>
          <ac:spMkLst>
            <pc:docMk/>
            <pc:sldMk cId="2763369681" sldId="256"/>
            <ac:spMk id="14" creationId="{00000000-0000-0000-0000-000000000000}"/>
          </ac:spMkLst>
        </pc:spChg>
        <pc:spChg chg="add del mod">
          <ac:chgData name="Jiajing Zhang" userId="7802dce7-f628-4069-86c2-f9df8f791874" providerId="ADAL" clId="{87646BE5-D3CD-46A2-9A56-438DF65E51C7}" dt="2025-04-22T15:54:52.631" v="28" actId="478"/>
          <ac:spMkLst>
            <pc:docMk/>
            <pc:sldMk cId="2763369681" sldId="256"/>
            <ac:spMk id="17" creationId="{AB93CA16-F699-4735-B712-9F767D1D6C8A}"/>
          </ac:spMkLst>
        </pc:spChg>
        <pc:spChg chg="add del mod">
          <ac:chgData name="Jiajing Zhang" userId="7802dce7-f628-4069-86c2-f9df8f791874" providerId="ADAL" clId="{87646BE5-D3CD-46A2-9A56-438DF65E51C7}" dt="2025-04-22T15:55:03.101" v="34" actId="478"/>
          <ac:spMkLst>
            <pc:docMk/>
            <pc:sldMk cId="2763369681" sldId="256"/>
            <ac:spMk id="18" creationId="{826DBDAF-44AE-4EB2-B37C-5F1EEEAC8BB5}"/>
          </ac:spMkLst>
        </pc:spChg>
        <pc:spChg chg="add del mod">
          <ac:chgData name="Jiajing Zhang" userId="7802dce7-f628-4069-86c2-f9df8f791874" providerId="ADAL" clId="{87646BE5-D3CD-46A2-9A56-438DF65E51C7}" dt="2025-04-22T15:55:00.117" v="32" actId="478"/>
          <ac:spMkLst>
            <pc:docMk/>
            <pc:sldMk cId="2763369681" sldId="256"/>
            <ac:spMk id="22" creationId="{FA55F4A7-167F-402F-9D8A-491CE38030A0}"/>
          </ac:spMkLst>
        </pc:spChg>
        <pc:spChg chg="mod">
          <ac:chgData name="Jiajing Zhang" userId="7802dce7-f628-4069-86c2-f9df8f791874" providerId="ADAL" clId="{87646BE5-D3CD-46A2-9A56-438DF65E51C7}" dt="2025-04-22T16:15:09.624" v="417" actId="1076"/>
          <ac:spMkLst>
            <pc:docMk/>
            <pc:sldMk cId="2763369681" sldId="256"/>
            <ac:spMk id="24" creationId="{8348BABA-D7DD-4EBD-A88A-2CCD986FAD72}"/>
          </ac:spMkLst>
        </pc:spChg>
        <pc:spChg chg="mod">
          <ac:chgData name="Jiajing Zhang" userId="7802dce7-f628-4069-86c2-f9df8f791874" providerId="ADAL" clId="{87646BE5-D3CD-46A2-9A56-438DF65E51C7}" dt="2025-04-22T16:15:04.655" v="415" actId="1076"/>
          <ac:spMkLst>
            <pc:docMk/>
            <pc:sldMk cId="2763369681" sldId="256"/>
            <ac:spMk id="27" creationId="{00000000-0000-0000-0000-000000000000}"/>
          </ac:spMkLst>
        </pc:spChg>
      </pc:sldChg>
    </pc:docChg>
  </pc:docChgLst>
  <pc:docChgLst>
    <pc:chgData name="Natasha Cummins" userId="30947726-bbc5-442f-935f-b6c5e0d23368" providerId="ADAL" clId="{2EAE6C78-4137-46E7-B7B9-96C57421B908}"/>
    <pc:docChg chg="modSld">
      <pc:chgData name="Natasha Cummins" userId="30947726-bbc5-442f-935f-b6c5e0d23368" providerId="ADAL" clId="{2EAE6C78-4137-46E7-B7B9-96C57421B908}" dt="2023-04-17T15:30:12.470" v="48" actId="1582"/>
      <pc:docMkLst>
        <pc:docMk/>
      </pc:docMkLst>
      <pc:sldChg chg="modSp mod setBg">
        <pc:chgData name="Natasha Cummins" userId="30947726-bbc5-442f-935f-b6c5e0d23368" providerId="ADAL" clId="{2EAE6C78-4137-46E7-B7B9-96C57421B908}" dt="2023-04-17T15:30:12.470" v="48" actId="1582"/>
        <pc:sldMkLst>
          <pc:docMk/>
          <pc:sldMk cId="2763369681" sldId="256"/>
        </pc:sldMkLst>
        <pc:spChg chg="mod">
          <ac:chgData name="Natasha Cummins" userId="30947726-bbc5-442f-935f-b6c5e0d23368" providerId="ADAL" clId="{2EAE6C78-4137-46E7-B7B9-96C57421B908}" dt="2023-04-17T15:29:50.430" v="46" actId="207"/>
          <ac:spMkLst>
            <pc:docMk/>
            <pc:sldMk cId="2763369681" sldId="256"/>
            <ac:spMk id="5" creationId="{00000000-0000-0000-0000-000000000000}"/>
          </ac:spMkLst>
        </pc:spChg>
        <pc:spChg chg="mod">
          <ac:chgData name="Natasha Cummins" userId="30947726-bbc5-442f-935f-b6c5e0d23368" providerId="ADAL" clId="{2EAE6C78-4137-46E7-B7B9-96C57421B908}" dt="2023-04-17T15:30:12.470" v="48" actId="1582"/>
          <ac:spMkLst>
            <pc:docMk/>
            <pc:sldMk cId="2763369681" sldId="256"/>
            <ac:spMk id="28" creationId="{00000000-0000-0000-0000-000000000000}"/>
          </ac:spMkLst>
        </pc:spChg>
      </pc:sldChg>
    </pc:docChg>
  </pc:docChgLst>
  <pc:docChgLst>
    <pc:chgData name="Jiajing Zhang" userId="7802dce7-f628-4069-86c2-f9df8f791874" providerId="ADAL" clId="{2AAE39EB-98D9-4349-A9FE-91F505026A57}"/>
    <pc:docChg chg="modSld">
      <pc:chgData name="Jiajing Zhang" userId="7802dce7-f628-4069-86c2-f9df8f791874" providerId="ADAL" clId="{2AAE39EB-98D9-4349-A9FE-91F505026A57}" dt="2026-04-16T15:27:49.988" v="82" actId="20577"/>
      <pc:docMkLst>
        <pc:docMk/>
      </pc:docMkLst>
      <pc:sldChg chg="modSp mod">
        <pc:chgData name="Jiajing Zhang" userId="7802dce7-f628-4069-86c2-f9df8f791874" providerId="ADAL" clId="{2AAE39EB-98D9-4349-A9FE-91F505026A57}" dt="2026-04-16T15:27:49.988" v="82" actId="20577"/>
        <pc:sldMkLst>
          <pc:docMk/>
          <pc:sldMk cId="2763369681" sldId="256"/>
        </pc:sldMkLst>
        <pc:spChg chg="mod">
          <ac:chgData name="Jiajing Zhang" userId="7802dce7-f628-4069-86c2-f9df8f791874" providerId="ADAL" clId="{2AAE39EB-98D9-4349-A9FE-91F505026A57}" dt="2026-04-16T15:27:49.988" v="82" actId="20577"/>
          <ac:spMkLst>
            <pc:docMk/>
            <pc:sldMk cId="2763369681" sldId="256"/>
            <ac:spMk id="4" creationId="{00000000-0000-0000-0000-000000000000}"/>
          </ac:spMkLst>
        </pc:spChg>
        <pc:spChg chg="mod">
          <ac:chgData name="Jiajing Zhang" userId="7802dce7-f628-4069-86c2-f9df8f791874" providerId="ADAL" clId="{2AAE39EB-98D9-4349-A9FE-91F505026A57}" dt="2026-04-16T15:27:09.147" v="58" actId="20577"/>
          <ac:spMkLst>
            <pc:docMk/>
            <pc:sldMk cId="2763369681" sldId="256"/>
            <ac:spMk id="1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3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6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8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0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5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7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4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0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8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19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0119" y="203978"/>
            <a:ext cx="3148714" cy="162563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r>
              <a:rPr lang="en-GB" sz="10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GB" sz="10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Daily 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grammar lessons/spelling session</a:t>
            </a:r>
            <a:endParaRPr lang="en-GB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Weekly spellings to learn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Class Text – ‘Letters from the lighthouse’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Comparing setting descriptions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Character description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Daily Reading Theatre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sz="1100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16488" y="80416"/>
            <a:ext cx="3716196" cy="167930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lvl="0"/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Science –</a:t>
            </a:r>
            <a:r>
              <a:rPr lang="en-US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Changes to Materials</a:t>
            </a:r>
          </a:p>
          <a:p>
            <a:pPr lvl="0"/>
            <a:endParaRPr lang="en-US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Changes of states of matter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Reversible and irreversible changes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Soluble and insoluble substances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Effective separation techniques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Scientists who have created new substances</a:t>
            </a:r>
          </a:p>
        </p:txBody>
      </p:sp>
      <p:sp>
        <p:nvSpPr>
          <p:cNvPr id="9" name="Rectangle 8"/>
          <p:cNvSpPr/>
          <p:nvPr/>
        </p:nvSpPr>
        <p:spPr>
          <a:xfrm>
            <a:off x="7874586" y="5345081"/>
            <a:ext cx="1626437" cy="118756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solidFill>
                  <a:prstClr val="black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RE – Sikhism</a:t>
            </a:r>
            <a:endParaRPr lang="en-GB" sz="1100" b="1" dirty="0">
              <a:solidFill>
                <a:prstClr val="black"/>
              </a:solidFill>
              <a:latin typeface="Letter-join Basic 40" panose="02000505000000020003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prstClr val="black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What is the best way for Sikhs to show commitment to God?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0375" y="3104812"/>
            <a:ext cx="2205050" cy="798232"/>
          </a:xfrm>
          <a:prstGeom prst="rect">
            <a:avLst/>
          </a:prstGeom>
          <a:gradFill>
            <a:gsLst>
              <a:gs pos="0">
                <a:srgbClr val="FFC000"/>
              </a:gs>
              <a:gs pos="100000">
                <a:srgbClr val="FF4F4F"/>
              </a:gs>
            </a:gsLst>
            <a:path path="circle">
              <a:fillToRect l="50000" t="130000" r="50000" b="-30000"/>
            </a:path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PE – </a:t>
            </a: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Tennis</a:t>
            </a: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Rounders</a:t>
            </a:r>
            <a:endParaRPr lang="en-GB" sz="1100" b="1" u="sng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Peregrines swimming (Monday )</a:t>
            </a: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07091" y="3715821"/>
            <a:ext cx="2323839" cy="1444050"/>
          </a:xfrm>
          <a:prstGeom prst="rect">
            <a:avLst/>
          </a:prstGeom>
          <a:gradFill flip="none" rotWithShape="1">
            <a:gsLst>
              <a:gs pos="44200">
                <a:schemeClr val="accent2">
                  <a:lumMod val="40000"/>
                  <a:lumOff val="60000"/>
                </a:schemeClr>
              </a:gs>
              <a:gs pos="0">
                <a:schemeClr val="accent6">
                  <a:lumMod val="5000"/>
                  <a:lumOff val="9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PSHE –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Relationships</a:t>
            </a:r>
          </a:p>
          <a:p>
            <a:pPr marL="171450" marR="0" lvl="0" indent="-1714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Recognising who I am</a:t>
            </a:r>
          </a:p>
          <a:p>
            <a:pPr marL="171450" marR="0" lvl="0" indent="-1714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Online communities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Online gaming and relationships with technology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863" y="4251512"/>
            <a:ext cx="3649539" cy="2187137"/>
          </a:xfrm>
          <a:prstGeom prst="rect">
            <a:avLst/>
          </a:prstGeom>
          <a:gradFill flip="none" rotWithShape="1">
            <a:gsLst>
              <a:gs pos="31000">
                <a:srgbClr val="00B0F0"/>
              </a:gs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>
            <a:spAutoFit/>
          </a:bodyPr>
          <a:lstStyle/>
          <a:p>
            <a:r>
              <a:rPr lang="en-US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History</a:t>
            </a:r>
          </a:p>
          <a:p>
            <a:endParaRPr lang="en-US" sz="1100" b="1" u="sng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Exploring what life was like in Medieval Britain.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Reach informed conclusions about how society was organised in Medieval Britain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Make reasoned judgements about the significance of King John in Medieval Britain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Explain the significance of the Magna Carta on British history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939304" y="1864037"/>
            <a:ext cx="1803319" cy="600164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r>
              <a:rPr lang="en-US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Art – </a:t>
            </a: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Making Monotypes</a:t>
            </a:r>
          </a:p>
          <a:p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Focus artist: Kevork Mourad</a:t>
            </a:r>
            <a:endParaRPr lang="en-GB" sz="1100" b="1" u="sng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22881" y="3333413"/>
            <a:ext cx="2429910" cy="50321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Year 5 – Term 5</a:t>
            </a:r>
            <a:endParaRPr lang="en-GB" sz="14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22778" y="97111"/>
            <a:ext cx="2206924" cy="151047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Computing – Multimedia</a:t>
            </a:r>
            <a:b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1100" b="1" u="sng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Creating vector drawings</a:t>
            </a:r>
            <a:endParaRPr lang="en-US" sz="1100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Online safety linked to </a:t>
            </a: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Health, Well-being and Lifestyle</a:t>
            </a:r>
            <a:endParaRPr lang="en-GB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66771" y="3104812"/>
            <a:ext cx="1480640" cy="52322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rgbClr val="7030A0"/>
              </a:gs>
            </a:gsLst>
            <a:path path="circle">
              <a:fillToRect l="50000" t="130000" r="50000" b="-30000"/>
            </a:path>
            <a:tileRect/>
          </a:gradFill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latin typeface="Letter-join Basic 40" panose="02000505000000020003" pitchFamily="50" charset="0"/>
              </a:rPr>
              <a:t>Value of the term</a:t>
            </a:r>
            <a:r>
              <a:rPr lang="en-GB" sz="1400" dirty="0">
                <a:latin typeface="Letter-join Basic 40" panose="02000505000000020003" pitchFamily="50" charset="0"/>
              </a:rPr>
              <a:t>:</a:t>
            </a:r>
          </a:p>
          <a:p>
            <a:r>
              <a:rPr lang="en-GB" sz="1400">
                <a:latin typeface="Letter-join Basic 40" panose="02000505000000020003" pitchFamily="50" charset="0"/>
              </a:rPr>
              <a:t>Patience </a:t>
            </a:r>
            <a:endParaRPr lang="en-GB" sz="1400" dirty="0">
              <a:latin typeface="Letter-join Basic 40" panose="02000505000000020003" pitchFamily="50" charset="0"/>
            </a:endParaRPr>
          </a:p>
        </p:txBody>
      </p:sp>
      <p:sp>
        <p:nvSpPr>
          <p:cNvPr id="2" name="Left Brace 1"/>
          <p:cNvSpPr/>
          <p:nvPr/>
        </p:nvSpPr>
        <p:spPr>
          <a:xfrm>
            <a:off x="12214746" y="2456004"/>
            <a:ext cx="54591" cy="1097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3" name="AutoShape 2" descr="Image result for industrial revolu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19" name="AutoShape 4" descr="Image result for industrial revolut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0" name="AutoShape 6" descr="Image result for industrial revolut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587788" y="11680021"/>
            <a:ext cx="153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Letter-join Basic 40" panose="02000505000000020003" pitchFamily="50" charset="0"/>
            </a:endParaRPr>
          </a:p>
        </p:txBody>
      </p:sp>
      <p:sp>
        <p:nvSpPr>
          <p:cNvPr id="21" name="AutoShape 6" descr="Image result for isambard kingdom brunel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6" name="AutoShape 12" descr="Image result for industrial revolution"/>
          <p:cNvSpPr>
            <a:spLocks noChangeAspect="1" noChangeArrowheads="1"/>
          </p:cNvSpPr>
          <p:nvPr/>
        </p:nvSpPr>
        <p:spPr bwMode="auto">
          <a:xfrm>
            <a:off x="2853865" y="4102192"/>
            <a:ext cx="136783" cy="13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3094" y="4437846"/>
            <a:ext cx="2805619" cy="1820307"/>
          </a:xfrm>
          <a:prstGeom prst="rect">
            <a:avLst/>
          </a:prstGeom>
          <a:gradFill>
            <a:gsLst>
              <a:gs pos="37000">
                <a:schemeClr val="accent6">
                  <a:lumMod val="20000"/>
                  <a:lumOff val="80000"/>
                </a:schemeClr>
              </a:gs>
              <a:gs pos="0">
                <a:schemeClr val="bg1">
                  <a:lumMod val="95000"/>
                </a:schemeClr>
              </a:gs>
              <a:gs pos="7400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1100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Converting between proper and improper fractions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Adding fractions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Subtracting fractions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Multiplying fractions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Maths practices focused on previous arithmetic learning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01571" y="2617907"/>
            <a:ext cx="1314441" cy="798232"/>
          </a:xfrm>
          <a:prstGeom prst="rect">
            <a:avLst/>
          </a:prstGeom>
          <a:gradFill flip="none" rotWithShape="1">
            <a:gsLst>
              <a:gs pos="46300">
                <a:srgbClr val="FF4BFF"/>
              </a:gs>
              <a:gs pos="0">
                <a:schemeClr val="accent5">
                  <a:lumMod val="5000"/>
                  <a:lumOff val="9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Music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South and West Africa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50610" y="1949808"/>
            <a:ext cx="4422540" cy="1067215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rgbClr val="8B73F1"/>
              </a:gs>
            </a:gsLst>
            <a:path path="circle">
              <a:fillToRect l="50000" t="130000" r="50000" b="-30000"/>
            </a:path>
          </a:gra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Magna Carta – Medieval </a:t>
            </a:r>
            <a:r>
              <a:rPr lang="en-US" sz="2800" b="1" dirty="0"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Britain</a:t>
            </a:r>
            <a:endParaRPr lang="en-GB" sz="1600" b="1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48BABA-D7DD-4EBD-A88A-2CCD986FAD72}"/>
              </a:ext>
            </a:extLst>
          </p:cNvPr>
          <p:cNvSpPr txBox="1"/>
          <p:nvPr/>
        </p:nvSpPr>
        <p:spPr>
          <a:xfrm>
            <a:off x="732511" y="2183333"/>
            <a:ext cx="1786783" cy="600164"/>
          </a:xfrm>
          <a:prstGeom prst="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rgbClr val="FF4F4F"/>
              </a:gs>
            </a:gsLst>
            <a:path path="circle">
              <a:fillToRect l="50000" t="130000" r="50000" b="-30000"/>
            </a:path>
          </a:gradFill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latin typeface="Letter-join Basic 40" panose="02000505000000020003" pitchFamily="50" charset="0"/>
              </a:rPr>
              <a:t>French</a:t>
            </a:r>
            <a:r>
              <a:rPr lang="en-GB" sz="1100" dirty="0">
                <a:latin typeface="Letter-join Basic 40" panose="02000505000000020003" pitchFamily="50" charset="0"/>
              </a:rPr>
              <a:t>:</a:t>
            </a:r>
          </a:p>
          <a:p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Do you have a pet? (I)</a:t>
            </a:r>
          </a:p>
          <a:p>
            <a:endParaRPr lang="en-GB" sz="1100" b="1" dirty="0">
              <a:latin typeface="Letter-join Basic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36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2ddb52-560e-4a31-a7b2-a795bd5cd35c">
      <Terms xmlns="http://schemas.microsoft.com/office/infopath/2007/PartnerControls"/>
    </lcf76f155ced4ddcb4097134ff3c332f>
    <TaxCatchAll xmlns="cc5892c0-0e9e-4b3a-a484-fd958140590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D5EC82D7EDD46B003C1C7D6980B04" ma:contentTypeVersion="18" ma:contentTypeDescription="Create a new document." ma:contentTypeScope="" ma:versionID="a242d04bf1a72d6cace8cc6d1130ae45">
  <xsd:schema xmlns:xsd="http://www.w3.org/2001/XMLSchema" xmlns:xs="http://www.w3.org/2001/XMLSchema" xmlns:p="http://schemas.microsoft.com/office/2006/metadata/properties" xmlns:ns1="http://schemas.microsoft.com/sharepoint/v3" xmlns:ns2="0d2ddb52-560e-4a31-a7b2-a795bd5cd35c" xmlns:ns3="cc5892c0-0e9e-4b3a-a484-fd9581405906" targetNamespace="http://schemas.microsoft.com/office/2006/metadata/properties" ma:root="true" ma:fieldsID="462374479b47b84cf58488fde488e0b5" ns1:_="" ns2:_="" ns3:_="">
    <xsd:import namespace="http://schemas.microsoft.com/sharepoint/v3"/>
    <xsd:import namespace="0d2ddb52-560e-4a31-a7b2-a795bd5cd35c"/>
    <xsd:import namespace="cc5892c0-0e9e-4b3a-a484-fd95814059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ddb52-560e-4a31-a7b2-a795bd5cd3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b46dcdf8-7a79-49d3-b65a-4ec6d3b63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5892c0-0e9e-4b3a-a484-fd958140590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d9bd5f7-2590-495d-b58e-f051c823cb56}" ma:internalName="TaxCatchAll" ma:showField="CatchAllData" ma:web="cc5892c0-0e9e-4b3a-a484-fd9581405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7FA834-0631-440E-95FA-2C44814CFCCA}">
  <ds:schemaRefs>
    <ds:schemaRef ds:uri="http://purl.org/dc/dcmitype/"/>
    <ds:schemaRef ds:uri="0d2ddb52-560e-4a31-a7b2-a795bd5cd35c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cc5892c0-0e9e-4b3a-a484-fd9581405906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C9580F9F-786D-49E9-844E-AD9F3A2FC6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d2ddb52-560e-4a31-a7b2-a795bd5cd35c"/>
    <ds:schemaRef ds:uri="cc5892c0-0e9e-4b3a-a484-fd9581405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B783C27-5188-4C84-B945-5FC4FC8F9E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6770</TotalTime>
  <Words>217</Words>
  <Application>Microsoft Office PowerPoint</Application>
  <PresentationFormat>A4 Paper (210x297 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40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Gill</dc:creator>
  <cp:lastModifiedBy>Jiajing Zhang</cp:lastModifiedBy>
  <cp:revision>74</cp:revision>
  <cp:lastPrinted>2016-09-09T16:11:45Z</cp:lastPrinted>
  <dcterms:created xsi:type="dcterms:W3CDTF">2016-03-22T15:21:40Z</dcterms:created>
  <dcterms:modified xsi:type="dcterms:W3CDTF">2026-04-16T15:27:50Z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0x0101005C8D5EC82D7EDD46B003C1C7D6980B04</vt:lpwstr>
  </property>
  <property fmtid="{D5CDD505-2E9C-101B-9397-08002B2CF9AE}" pid="3" name="MediaServiceImageTags">
    <vt:lpwstr/>
  </property>
</Properties>
</file>