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7" autoAdjust="0"/>
    <p:restoredTop sz="94660"/>
  </p:normalViewPr>
  <p:slideViewPr>
    <p:cSldViewPr snapToGrid="0">
      <p:cViewPr varScale="1">
        <p:scale>
          <a:sx n="86" d="100"/>
          <a:sy n="86" d="100"/>
        </p:scale>
        <p:origin x="1133"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ebecca Kinderman" userId="efa5a24f-900f-4fd1-bc7f-c9524cde1198" providerId="ADAL" clId="{CB297D78-B2D2-4655-8A52-7430BF8B492A}"/>
    <pc:docChg chg="modSld">
      <pc:chgData name="Rebecca Kinderman" userId="efa5a24f-900f-4fd1-bc7f-c9524cde1198" providerId="ADAL" clId="{CB297D78-B2D2-4655-8A52-7430BF8B492A}" dt="2023-03-20T20:45:16.099" v="142" actId="1076"/>
      <pc:docMkLst>
        <pc:docMk/>
      </pc:docMkLst>
      <pc:sldChg chg="addSp delSp modSp mod">
        <pc:chgData name="Rebecca Kinderman" userId="efa5a24f-900f-4fd1-bc7f-c9524cde1198" providerId="ADAL" clId="{CB297D78-B2D2-4655-8A52-7430BF8B492A}" dt="2023-03-20T20:45:16.099" v="142" actId="1076"/>
        <pc:sldMkLst>
          <pc:docMk/>
          <pc:sldMk cId="2723658201" sldId="256"/>
        </pc:sldMkLst>
        <pc:spChg chg="del">
          <ac:chgData name="Rebecca Kinderman" userId="efa5a24f-900f-4fd1-bc7f-c9524cde1198" providerId="ADAL" clId="{CB297D78-B2D2-4655-8A52-7430BF8B492A}" dt="2023-03-20T20:40:19.179" v="100" actId="21"/>
          <ac:spMkLst>
            <pc:docMk/>
            <pc:sldMk cId="2723658201" sldId="256"/>
            <ac:spMk id="4" creationId="{D5ABBBC2-94AC-417C-A6AB-46309A03D7AF}"/>
          </ac:spMkLst>
        </pc:spChg>
        <pc:spChg chg="mod">
          <ac:chgData name="Rebecca Kinderman" userId="efa5a24f-900f-4fd1-bc7f-c9524cde1198" providerId="ADAL" clId="{CB297D78-B2D2-4655-8A52-7430BF8B492A}" dt="2023-03-20T20:41:32.857" v="109" actId="20577"/>
          <ac:spMkLst>
            <pc:docMk/>
            <pc:sldMk cId="2723658201" sldId="256"/>
            <ac:spMk id="12" creationId="{17B8374A-3765-4DC4-959E-11214BA14FC2}"/>
          </ac:spMkLst>
        </pc:spChg>
        <pc:spChg chg="mod">
          <ac:chgData name="Rebecca Kinderman" userId="efa5a24f-900f-4fd1-bc7f-c9524cde1198" providerId="ADAL" clId="{CB297D78-B2D2-4655-8A52-7430BF8B492A}" dt="2023-03-20T20:42:19.061" v="112" actId="20577"/>
          <ac:spMkLst>
            <pc:docMk/>
            <pc:sldMk cId="2723658201" sldId="256"/>
            <ac:spMk id="13" creationId="{00439D71-8976-41CF-ABF5-EEF1A260B207}"/>
          </ac:spMkLst>
        </pc:spChg>
        <pc:spChg chg="mod">
          <ac:chgData name="Rebecca Kinderman" userId="efa5a24f-900f-4fd1-bc7f-c9524cde1198" providerId="ADAL" clId="{CB297D78-B2D2-4655-8A52-7430BF8B492A}" dt="2023-03-20T20:45:11.038" v="141" actId="1076"/>
          <ac:spMkLst>
            <pc:docMk/>
            <pc:sldMk cId="2723658201" sldId="256"/>
            <ac:spMk id="14" creationId="{630CB3E7-9093-4A41-9633-DCA3B27936D7}"/>
          </ac:spMkLst>
        </pc:spChg>
        <pc:spChg chg="mod">
          <ac:chgData name="Rebecca Kinderman" userId="efa5a24f-900f-4fd1-bc7f-c9524cde1198" providerId="ADAL" clId="{CB297D78-B2D2-4655-8A52-7430BF8B492A}" dt="2023-03-20T20:45:16.099" v="142" actId="1076"/>
          <ac:spMkLst>
            <pc:docMk/>
            <pc:sldMk cId="2723658201" sldId="256"/>
            <ac:spMk id="16" creationId="{20484911-AFDA-4FDA-92A3-6BABD77487CB}"/>
          </ac:spMkLst>
        </pc:spChg>
        <pc:picChg chg="add del">
          <ac:chgData name="Rebecca Kinderman" userId="efa5a24f-900f-4fd1-bc7f-c9524cde1198" providerId="ADAL" clId="{CB297D78-B2D2-4655-8A52-7430BF8B492A}" dt="2023-03-20T20:28:18.542" v="88" actId="21"/>
          <ac:picMkLst>
            <pc:docMk/>
            <pc:sldMk cId="2723658201" sldId="256"/>
            <ac:picMk id="1026" creationId="{6DCDE3DD-761D-4B50-A598-662152E6C333}"/>
          </ac:picMkLst>
        </pc:picChg>
        <pc:picChg chg="add del mod">
          <ac:chgData name="Rebecca Kinderman" userId="efa5a24f-900f-4fd1-bc7f-c9524cde1198" providerId="ADAL" clId="{CB297D78-B2D2-4655-8A52-7430BF8B492A}" dt="2023-03-20T20:29:29.981" v="92" actId="21"/>
          <ac:picMkLst>
            <pc:docMk/>
            <pc:sldMk cId="2723658201" sldId="256"/>
            <ac:picMk id="1028" creationId="{36AD96A2-11C1-47E6-A4E0-90250C73F15E}"/>
          </ac:picMkLst>
        </pc:picChg>
        <pc:picChg chg="add mod">
          <ac:chgData name="Rebecca Kinderman" userId="efa5a24f-900f-4fd1-bc7f-c9524cde1198" providerId="ADAL" clId="{CB297D78-B2D2-4655-8A52-7430BF8B492A}" dt="2023-03-20T20:44:49.876" v="139" actId="14100"/>
          <ac:picMkLst>
            <pc:docMk/>
            <pc:sldMk cId="2723658201" sldId="256"/>
            <ac:picMk id="1030" creationId="{AE819427-2F59-491A-9CC3-528C6133DB1B}"/>
          </ac:picMkLst>
        </pc:picChg>
      </pc:sldChg>
    </pc:docChg>
  </pc:docChgLst>
  <pc:docChgLst>
    <pc:chgData name="Lauren Hargreaves" userId="0156a9b1-d74a-4a0a-8a56-c6cbc52190fd" providerId="ADAL" clId="{2FEB36DF-AC91-431D-AAD3-7103B4BE4420}"/>
    <pc:docChg chg="modSld">
      <pc:chgData name="Lauren Hargreaves" userId="0156a9b1-d74a-4a0a-8a56-c6cbc52190fd" providerId="ADAL" clId="{2FEB36DF-AC91-431D-AAD3-7103B4BE4420}" dt="2023-03-14T10:24:30.186" v="24" actId="1076"/>
      <pc:docMkLst>
        <pc:docMk/>
      </pc:docMkLst>
      <pc:sldChg chg="addSp modSp mod">
        <pc:chgData name="Lauren Hargreaves" userId="0156a9b1-d74a-4a0a-8a56-c6cbc52190fd" providerId="ADAL" clId="{2FEB36DF-AC91-431D-AAD3-7103B4BE4420}" dt="2023-03-14T10:24:30.186" v="24" actId="1076"/>
        <pc:sldMkLst>
          <pc:docMk/>
          <pc:sldMk cId="2723658201" sldId="256"/>
        </pc:sldMkLst>
        <pc:spChg chg="add mod">
          <ac:chgData name="Lauren Hargreaves" userId="0156a9b1-d74a-4a0a-8a56-c6cbc52190fd" providerId="ADAL" clId="{2FEB36DF-AC91-431D-AAD3-7103B4BE4420}" dt="2023-03-14T10:24:30.186" v="24" actId="1076"/>
          <ac:spMkLst>
            <pc:docMk/>
            <pc:sldMk cId="2723658201" sldId="256"/>
            <ac:spMk id="16" creationId="{20484911-AFDA-4FDA-92A3-6BABD77487CB}"/>
          </ac:spMkLst>
        </pc:spChg>
      </pc:sldChg>
    </pc:docChg>
  </pc:docChgLst>
  <pc:docChgLst>
    <pc:chgData name="Neil Morris" userId="0e563a00-bac6-4476-9e73-21e3726e2a48" providerId="ADAL" clId="{01D1A4DE-FFEE-40AE-8B62-D15CC2713135}"/>
    <pc:docChg chg="modSld">
      <pc:chgData name="Neil Morris" userId="0e563a00-bac6-4476-9e73-21e3726e2a48" providerId="ADAL" clId="{01D1A4DE-FFEE-40AE-8B62-D15CC2713135}" dt="2023-03-27T08:47:20.456" v="10" actId="1076"/>
      <pc:docMkLst>
        <pc:docMk/>
      </pc:docMkLst>
      <pc:sldChg chg="addSp delSp modSp mod">
        <pc:chgData name="Neil Morris" userId="0e563a00-bac6-4476-9e73-21e3726e2a48" providerId="ADAL" clId="{01D1A4DE-FFEE-40AE-8B62-D15CC2713135}" dt="2023-03-27T08:47:20.456" v="10" actId="1076"/>
        <pc:sldMkLst>
          <pc:docMk/>
          <pc:sldMk cId="2723658201" sldId="256"/>
        </pc:sldMkLst>
        <pc:spChg chg="mod">
          <ac:chgData name="Neil Morris" userId="0e563a00-bac6-4476-9e73-21e3726e2a48" providerId="ADAL" clId="{01D1A4DE-FFEE-40AE-8B62-D15CC2713135}" dt="2023-03-27T08:47:11.368" v="8" actId="14100"/>
          <ac:spMkLst>
            <pc:docMk/>
            <pc:sldMk cId="2723658201" sldId="256"/>
            <ac:spMk id="12" creationId="{17B8374A-3765-4DC4-959E-11214BA14FC2}"/>
          </ac:spMkLst>
        </pc:spChg>
        <pc:spChg chg="mod">
          <ac:chgData name="Neil Morris" userId="0e563a00-bac6-4476-9e73-21e3726e2a48" providerId="ADAL" clId="{01D1A4DE-FFEE-40AE-8B62-D15CC2713135}" dt="2023-03-27T08:46:58.528" v="5" actId="14100"/>
          <ac:spMkLst>
            <pc:docMk/>
            <pc:sldMk cId="2723658201" sldId="256"/>
            <ac:spMk id="13" creationId="{00439D71-8976-41CF-ABF5-EEF1A260B207}"/>
          </ac:spMkLst>
        </pc:spChg>
        <pc:spChg chg="mod">
          <ac:chgData name="Neil Morris" userId="0e563a00-bac6-4476-9e73-21e3726e2a48" providerId="ADAL" clId="{01D1A4DE-FFEE-40AE-8B62-D15CC2713135}" dt="2023-03-27T08:47:20.456" v="10" actId="1076"/>
          <ac:spMkLst>
            <pc:docMk/>
            <pc:sldMk cId="2723658201" sldId="256"/>
            <ac:spMk id="14" creationId="{630CB3E7-9093-4A41-9633-DCA3B27936D7}"/>
          </ac:spMkLst>
        </pc:spChg>
        <pc:spChg chg="mod">
          <ac:chgData name="Neil Morris" userId="0e563a00-bac6-4476-9e73-21e3726e2a48" providerId="ADAL" clId="{01D1A4DE-FFEE-40AE-8B62-D15CC2713135}" dt="2023-03-27T08:47:04.238" v="6" actId="1076"/>
          <ac:spMkLst>
            <pc:docMk/>
            <pc:sldMk cId="2723658201" sldId="256"/>
            <ac:spMk id="16" creationId="{20484911-AFDA-4FDA-92A3-6BABD77487CB}"/>
          </ac:spMkLst>
        </pc:spChg>
        <pc:picChg chg="add mod">
          <ac:chgData name="Neil Morris" userId="0e563a00-bac6-4476-9e73-21e3726e2a48" providerId="ADAL" clId="{01D1A4DE-FFEE-40AE-8B62-D15CC2713135}" dt="2023-03-27T08:46:51.055" v="3" actId="14100"/>
          <ac:picMkLst>
            <pc:docMk/>
            <pc:sldMk cId="2723658201" sldId="256"/>
            <ac:picMk id="3" creationId="{1847D265-22D3-4FAD-AA8D-B69949C3E480}"/>
          </ac:picMkLst>
        </pc:picChg>
        <pc:picChg chg="del">
          <ac:chgData name="Neil Morris" userId="0e563a00-bac6-4476-9e73-21e3726e2a48" providerId="ADAL" clId="{01D1A4DE-FFEE-40AE-8B62-D15CC2713135}" dt="2023-03-27T08:46:45.414" v="0" actId="478"/>
          <ac:picMkLst>
            <pc:docMk/>
            <pc:sldMk cId="2723658201" sldId="256"/>
            <ac:picMk id="1030" creationId="{AE819427-2F59-491A-9CC3-528C6133DB1B}"/>
          </ac:picMkLst>
        </pc:picChg>
      </pc:sldChg>
    </pc:docChg>
  </pc:docChgLst>
  <pc:docChgLst>
    <pc:chgData name="Rebecca" userId="efa5a24f-900f-4fd1-bc7f-c9524cde1198" providerId="ADAL" clId="{CB297D78-B2D2-4655-8A52-7430BF8B492A}"/>
    <pc:docChg chg="undo custSel modSld">
      <pc:chgData name="Rebecca" userId="efa5a24f-900f-4fd1-bc7f-c9524cde1198" providerId="ADAL" clId="{CB297D78-B2D2-4655-8A52-7430BF8B492A}" dt="2023-03-20T14:39:22.578" v="2896" actId="313"/>
      <pc:docMkLst>
        <pc:docMk/>
      </pc:docMkLst>
      <pc:sldChg chg="addSp delSp modSp mod">
        <pc:chgData name="Rebecca" userId="efa5a24f-900f-4fd1-bc7f-c9524cde1198" providerId="ADAL" clId="{CB297D78-B2D2-4655-8A52-7430BF8B492A}" dt="2023-03-20T14:39:22.578" v="2896" actId="313"/>
        <pc:sldMkLst>
          <pc:docMk/>
          <pc:sldMk cId="2723658201" sldId="256"/>
        </pc:sldMkLst>
        <pc:spChg chg="mod">
          <ac:chgData name="Rebecca" userId="efa5a24f-900f-4fd1-bc7f-c9524cde1198" providerId="ADAL" clId="{CB297D78-B2D2-4655-8A52-7430BF8B492A}" dt="2023-03-20T13:51:26.184" v="13" actId="20577"/>
          <ac:spMkLst>
            <pc:docMk/>
            <pc:sldMk cId="2723658201" sldId="256"/>
            <ac:spMk id="8" creationId="{56DECB03-CEA2-4158-BF20-F4B5A258A247}"/>
          </ac:spMkLst>
        </pc:spChg>
        <pc:spChg chg="mod">
          <ac:chgData name="Rebecca" userId="efa5a24f-900f-4fd1-bc7f-c9524cde1198" providerId="ADAL" clId="{CB297D78-B2D2-4655-8A52-7430BF8B492A}" dt="2023-03-20T14:37:13.227" v="2848" actId="14100"/>
          <ac:spMkLst>
            <pc:docMk/>
            <pc:sldMk cId="2723658201" sldId="256"/>
            <ac:spMk id="12" creationId="{17B8374A-3765-4DC4-959E-11214BA14FC2}"/>
          </ac:spMkLst>
        </pc:spChg>
        <pc:spChg chg="mod">
          <ac:chgData name="Rebecca" userId="efa5a24f-900f-4fd1-bc7f-c9524cde1198" providerId="ADAL" clId="{CB297D78-B2D2-4655-8A52-7430BF8B492A}" dt="2023-03-20T14:22:12.131" v="1881" actId="313"/>
          <ac:spMkLst>
            <pc:docMk/>
            <pc:sldMk cId="2723658201" sldId="256"/>
            <ac:spMk id="13" creationId="{00439D71-8976-41CF-ABF5-EEF1A260B207}"/>
          </ac:spMkLst>
        </pc:spChg>
        <pc:spChg chg="mod">
          <ac:chgData name="Rebecca" userId="efa5a24f-900f-4fd1-bc7f-c9524cde1198" providerId="ADAL" clId="{CB297D78-B2D2-4655-8A52-7430BF8B492A}" dt="2023-03-20T14:38:25.349" v="2865" actId="6549"/>
          <ac:spMkLst>
            <pc:docMk/>
            <pc:sldMk cId="2723658201" sldId="256"/>
            <ac:spMk id="14" creationId="{630CB3E7-9093-4A41-9633-DCA3B27936D7}"/>
          </ac:spMkLst>
        </pc:spChg>
        <pc:spChg chg="mod">
          <ac:chgData name="Rebecca" userId="efa5a24f-900f-4fd1-bc7f-c9524cde1198" providerId="ADAL" clId="{CB297D78-B2D2-4655-8A52-7430BF8B492A}" dt="2023-03-20T14:39:22.578" v="2896" actId="313"/>
          <ac:spMkLst>
            <pc:docMk/>
            <pc:sldMk cId="2723658201" sldId="256"/>
            <ac:spMk id="16" creationId="{20484911-AFDA-4FDA-92A3-6BABD77487CB}"/>
          </ac:spMkLst>
        </pc:spChg>
        <pc:graphicFrameChg chg="del mod">
          <ac:chgData name="Rebecca" userId="efa5a24f-900f-4fd1-bc7f-c9524cde1198" providerId="ADAL" clId="{CB297D78-B2D2-4655-8A52-7430BF8B492A}" dt="2023-03-20T13:55:38.475" v="44"/>
          <ac:graphicFrameMkLst>
            <pc:docMk/>
            <pc:sldMk cId="2723658201" sldId="256"/>
            <ac:graphicFrameMk id="2" creationId="{5DC88C97-CE2F-4436-84C8-E093C06923F2}"/>
          </ac:graphicFrameMkLst>
        </pc:graphicFrameChg>
        <pc:graphicFrameChg chg="add del mod">
          <ac:chgData name="Rebecca" userId="efa5a24f-900f-4fd1-bc7f-c9524cde1198" providerId="ADAL" clId="{CB297D78-B2D2-4655-8A52-7430BF8B492A}" dt="2023-03-20T13:55:51.402" v="46"/>
          <ac:graphicFrameMkLst>
            <pc:docMk/>
            <pc:sldMk cId="2723658201" sldId="256"/>
            <ac:graphicFrameMk id="3" creationId="{5436DFB7-B4D7-41D8-B1F0-57574F52CA3E}"/>
          </ac:graphicFrameMkLst>
        </pc:graphicFrameChg>
        <pc:graphicFrameChg chg="del mod">
          <ac:chgData name="Rebecca" userId="efa5a24f-900f-4fd1-bc7f-c9524cde1198" providerId="ADAL" clId="{CB297D78-B2D2-4655-8A52-7430BF8B492A}" dt="2023-03-20T14:12:32.340" v="877"/>
          <ac:graphicFrameMkLst>
            <pc:docMk/>
            <pc:sldMk cId="2723658201" sldId="256"/>
            <ac:graphicFrameMk id="5" creationId="{6C553BF9-FD2A-411C-8736-414AD4D97C51}"/>
          </ac:graphicFrameMkLst>
        </pc:graphicFrameChg>
        <pc:graphicFrameChg chg="del mod">
          <ac:chgData name="Rebecca" userId="efa5a24f-900f-4fd1-bc7f-c9524cde1198" providerId="ADAL" clId="{CB297D78-B2D2-4655-8A52-7430BF8B492A}" dt="2023-03-20T14:29:52.598" v="2254"/>
          <ac:graphicFrameMkLst>
            <pc:docMk/>
            <pc:sldMk cId="2723658201" sldId="256"/>
            <ac:graphicFrameMk id="9" creationId="{9CE3DDED-8C52-4383-95EA-67BC75073E7A}"/>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27/03/2023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450472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27/03/2023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578174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27/03/2023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491560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93EE271-A3E8-4254-82F4-40FCBBC7D9CD}" type="datetimeFigureOut">
              <a:rPr lang="en-GB" smtClean="0"/>
              <a:t>27/03/2023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517068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93EE271-A3E8-4254-82F4-40FCBBC7D9CD}" type="datetimeFigureOut">
              <a:rPr lang="en-GB" smtClean="0"/>
              <a:t>27/03/2023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28979330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93EE271-A3E8-4254-82F4-40FCBBC7D9CD}" type="datetimeFigureOut">
              <a:rPr lang="en-GB" smtClean="0"/>
              <a:t>27/03/2023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643829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93EE271-A3E8-4254-82F4-40FCBBC7D9CD}" type="datetimeFigureOut">
              <a:rPr lang="en-GB" smtClean="0"/>
              <a:t>27/03/2023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422200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3EE271-A3E8-4254-82F4-40FCBBC7D9CD}" type="datetimeFigureOut">
              <a:rPr lang="en-GB" smtClean="0"/>
              <a:t>27/03/2023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2480669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3EE271-A3E8-4254-82F4-40FCBBC7D9CD}" type="datetimeFigureOut">
              <a:rPr lang="en-GB" smtClean="0"/>
              <a:t>27/03/2023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89547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3EE271-A3E8-4254-82F4-40FCBBC7D9CD}" type="datetimeFigureOut">
              <a:rPr lang="en-GB" smtClean="0"/>
              <a:t>27/03/2023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1087916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3EE271-A3E8-4254-82F4-40FCBBC7D9CD}" type="datetimeFigureOut">
              <a:rPr lang="en-GB" smtClean="0"/>
              <a:t>27/03/2023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49C3EE-8D0D-4D79-A3D8-11B85EAD76C1}" type="slidenum">
              <a:rPr lang="en-GB" smtClean="0"/>
              <a:t>‹#›</a:t>
            </a:fld>
            <a:endParaRPr lang="en-GB"/>
          </a:p>
        </p:txBody>
      </p:sp>
    </p:spTree>
    <p:extLst>
      <p:ext uri="{BB962C8B-B14F-4D97-AF65-F5344CB8AC3E}">
        <p14:creationId xmlns:p14="http://schemas.microsoft.com/office/powerpoint/2010/main" val="355945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93EE271-A3E8-4254-82F4-40FCBBC7D9CD}" type="datetimeFigureOut">
              <a:rPr lang="en-GB" smtClean="0"/>
              <a:t>27/03/2023</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49C3EE-8D0D-4D79-A3D8-11B85EAD76C1}" type="slidenum">
              <a:rPr lang="en-GB" smtClean="0"/>
              <a:t>‹#›</a:t>
            </a:fld>
            <a:endParaRPr lang="en-GB"/>
          </a:p>
        </p:txBody>
      </p:sp>
    </p:spTree>
    <p:extLst>
      <p:ext uri="{BB962C8B-B14F-4D97-AF65-F5344CB8AC3E}">
        <p14:creationId xmlns:p14="http://schemas.microsoft.com/office/powerpoint/2010/main" val="16268474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2BB0023-C549-497A-9711-7D05A5A0A048}"/>
              </a:ext>
            </a:extLst>
          </p:cNvPr>
          <p:cNvSpPr/>
          <p:nvPr/>
        </p:nvSpPr>
        <p:spPr>
          <a:xfrm>
            <a:off x="3890757" y="193320"/>
            <a:ext cx="1880646" cy="1542148"/>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a:extLst>
              <a:ext uri="{FF2B5EF4-FFF2-40B4-BE49-F238E27FC236}">
                <a16:creationId xmlns:a16="http://schemas.microsoft.com/office/drawing/2014/main" id="{56DECB03-CEA2-4158-BF20-F4B5A258A247}"/>
              </a:ext>
            </a:extLst>
          </p:cNvPr>
          <p:cNvSpPr txBox="1"/>
          <p:nvPr/>
        </p:nvSpPr>
        <p:spPr>
          <a:xfrm>
            <a:off x="4015725" y="193320"/>
            <a:ext cx="1630710" cy="369332"/>
          </a:xfrm>
          <a:prstGeom prst="rect">
            <a:avLst/>
          </a:prstGeom>
          <a:noFill/>
        </p:spPr>
        <p:txBody>
          <a:bodyPr wrap="square" rtlCol="0">
            <a:spAutoFit/>
          </a:bodyPr>
          <a:lstStyle/>
          <a:p>
            <a:pPr algn="ctr"/>
            <a:r>
              <a:rPr lang="en-GB" b="1" dirty="0">
                <a:solidFill>
                  <a:schemeClr val="bg1"/>
                </a:solidFill>
              </a:rPr>
              <a:t>Music at Zouch </a:t>
            </a:r>
          </a:p>
        </p:txBody>
      </p:sp>
      <p:pic>
        <p:nvPicPr>
          <p:cNvPr id="10" name="Picture 9">
            <a:extLst>
              <a:ext uri="{FF2B5EF4-FFF2-40B4-BE49-F238E27FC236}">
                <a16:creationId xmlns:a16="http://schemas.microsoft.com/office/drawing/2014/main" id="{6CCC0AAB-FAA3-494C-B7E9-444392C23793}"/>
              </a:ext>
            </a:extLst>
          </p:cNvPr>
          <p:cNvPicPr>
            <a:picLocks noChangeAspect="1"/>
          </p:cNvPicPr>
          <p:nvPr/>
        </p:nvPicPr>
        <p:blipFill>
          <a:blip r:embed="rId2"/>
          <a:stretch>
            <a:fillRect/>
          </a:stretch>
        </p:blipFill>
        <p:spPr>
          <a:xfrm>
            <a:off x="4455714" y="782064"/>
            <a:ext cx="730473" cy="836463"/>
          </a:xfrm>
          <a:prstGeom prst="rect">
            <a:avLst/>
          </a:prstGeom>
        </p:spPr>
      </p:pic>
      <p:sp>
        <p:nvSpPr>
          <p:cNvPr id="12" name="TextBox 11">
            <a:extLst>
              <a:ext uri="{FF2B5EF4-FFF2-40B4-BE49-F238E27FC236}">
                <a16:creationId xmlns:a16="http://schemas.microsoft.com/office/drawing/2014/main" id="{17B8374A-3765-4DC4-959E-11214BA14FC2}"/>
              </a:ext>
            </a:extLst>
          </p:cNvPr>
          <p:cNvSpPr txBox="1"/>
          <p:nvPr/>
        </p:nvSpPr>
        <p:spPr>
          <a:xfrm>
            <a:off x="136940" y="139597"/>
            <a:ext cx="3753817" cy="2800767"/>
          </a:xfrm>
          <a:prstGeom prst="rect">
            <a:avLst/>
          </a:prstGeom>
          <a:noFill/>
        </p:spPr>
        <p:txBody>
          <a:bodyPr wrap="square" rtlCol="0">
            <a:spAutoFit/>
          </a:bodyPr>
          <a:lstStyle/>
          <a:p>
            <a:r>
              <a:rPr lang="en-GB" sz="2800" dirty="0">
                <a:solidFill>
                  <a:schemeClr val="accent6"/>
                </a:solidFill>
              </a:rPr>
              <a:t>Curriculum Intent</a:t>
            </a:r>
          </a:p>
          <a:p>
            <a:pPr algn="just"/>
            <a:r>
              <a:rPr lang="en-GB" sz="1100" dirty="0"/>
              <a:t>At Zouch  we intend for all children to feel that they are musical and to develop a life-long love of music. We focus on developing the skills, knowledge and understanding that children need in order to became confident performers, composers and listeners. Our curriculum introduces children to music from all around the world and across generations, teaching children to respect and appreciate the music of all traditions and communities. </a:t>
            </a:r>
          </a:p>
          <a:p>
            <a:pPr algn="just"/>
            <a:r>
              <a:rPr lang="en-GB" sz="1100" dirty="0"/>
              <a:t>We follow Kapow Primary Music scheme of work and have an external music teacher for years 4 and 6 which enables pupils to meet the end of </a:t>
            </a:r>
            <a:r>
              <a:rPr lang="en-GB" sz="1100" dirty="0" err="1"/>
              <a:t>keystage</a:t>
            </a:r>
            <a:r>
              <a:rPr lang="en-GB" sz="1100" dirty="0"/>
              <a:t> attainment targets outlined in the national curriculum.</a:t>
            </a:r>
          </a:p>
          <a:p>
            <a:endParaRPr lang="en-GB" sz="1600" dirty="0"/>
          </a:p>
        </p:txBody>
      </p:sp>
      <p:sp>
        <p:nvSpPr>
          <p:cNvPr id="13" name="TextBox 12">
            <a:extLst>
              <a:ext uri="{FF2B5EF4-FFF2-40B4-BE49-F238E27FC236}">
                <a16:creationId xmlns:a16="http://schemas.microsoft.com/office/drawing/2014/main" id="{00439D71-8976-41CF-ABF5-EEF1A260B207}"/>
              </a:ext>
            </a:extLst>
          </p:cNvPr>
          <p:cNvSpPr txBox="1"/>
          <p:nvPr/>
        </p:nvSpPr>
        <p:spPr>
          <a:xfrm>
            <a:off x="5824678" y="106075"/>
            <a:ext cx="4081322" cy="4770537"/>
          </a:xfrm>
          <a:prstGeom prst="rect">
            <a:avLst/>
          </a:prstGeom>
          <a:noFill/>
        </p:spPr>
        <p:txBody>
          <a:bodyPr wrap="square" rtlCol="0">
            <a:spAutoFit/>
          </a:bodyPr>
          <a:lstStyle/>
          <a:p>
            <a:r>
              <a:rPr lang="en-GB" sz="2800" dirty="0">
                <a:solidFill>
                  <a:schemeClr val="accent6"/>
                </a:solidFill>
              </a:rPr>
              <a:t>Curriculum Implementation</a:t>
            </a:r>
          </a:p>
          <a:p>
            <a:r>
              <a:rPr lang="en-GB" sz="1100" dirty="0"/>
              <a:t>Kapow music scheme takes a holistic approach to music in which the individual strands below are woven together to create engaging and enriching learning experiences:</a:t>
            </a:r>
          </a:p>
          <a:p>
            <a:pPr marL="171450" indent="-171450">
              <a:buFont typeface="Arial" panose="020B0604020202020204" pitchFamily="34" charset="0"/>
              <a:buChar char="•"/>
            </a:pPr>
            <a:r>
              <a:rPr lang="en-GB" sz="1100" dirty="0"/>
              <a:t>Performing</a:t>
            </a:r>
          </a:p>
          <a:p>
            <a:pPr marL="171450" indent="-171450">
              <a:buFont typeface="Arial" panose="020B0604020202020204" pitchFamily="34" charset="0"/>
              <a:buChar char="•"/>
            </a:pPr>
            <a:r>
              <a:rPr lang="en-GB" sz="1100" dirty="0"/>
              <a:t>Listening</a:t>
            </a:r>
          </a:p>
          <a:p>
            <a:pPr marL="171450" indent="-171450">
              <a:buFont typeface="Arial" panose="020B0604020202020204" pitchFamily="34" charset="0"/>
              <a:buChar char="•"/>
            </a:pPr>
            <a:r>
              <a:rPr lang="en-GB" sz="1100" dirty="0"/>
              <a:t>Composing</a:t>
            </a:r>
          </a:p>
          <a:p>
            <a:pPr marL="171450" indent="-171450">
              <a:buFont typeface="Arial" panose="020B0604020202020204" pitchFamily="34" charset="0"/>
              <a:buChar char="•"/>
            </a:pPr>
            <a:r>
              <a:rPr lang="en-GB" sz="1100" dirty="0"/>
              <a:t>The history of music</a:t>
            </a:r>
          </a:p>
          <a:p>
            <a:pPr marL="171450" indent="-171450">
              <a:buFont typeface="Arial" panose="020B0604020202020204" pitchFamily="34" charset="0"/>
              <a:buChar char="•"/>
            </a:pPr>
            <a:r>
              <a:rPr lang="en-GB" sz="1100" dirty="0"/>
              <a:t>The inter-related dimensions of music</a:t>
            </a:r>
          </a:p>
          <a:p>
            <a:r>
              <a:rPr lang="en-GB" sz="1100" dirty="0"/>
              <a:t>Each five-lesson unit combines these strands within a cross-curricular themed design to capture pupils’ imagination and to encourage them to explore music enthusiastically. Over the course of the scheme, children will be taught to play tuned and untuned instruments accurately and with control. They will learn to recognise and name the interrelated dimensions of music – pitch, duration, tempo, timbre, structure, texture and dynamics – and use these expressively in their own improvisations and compositions. Our instrumental lessons taught by an external music teacher complement the Kapow scheme of work and allow key stage 2 pupils to develop expertise in learning a tuned instrument for a whole year.</a:t>
            </a:r>
          </a:p>
          <a:p>
            <a:endParaRPr lang="en-GB" sz="2800" dirty="0">
              <a:solidFill>
                <a:schemeClr val="accent6"/>
              </a:solidFill>
            </a:endParaRPr>
          </a:p>
        </p:txBody>
      </p:sp>
      <p:sp>
        <p:nvSpPr>
          <p:cNvPr id="14" name="TextBox 13">
            <a:extLst>
              <a:ext uri="{FF2B5EF4-FFF2-40B4-BE49-F238E27FC236}">
                <a16:creationId xmlns:a16="http://schemas.microsoft.com/office/drawing/2014/main" id="{630CB3E7-9093-4A41-9633-DCA3B27936D7}"/>
              </a:ext>
            </a:extLst>
          </p:cNvPr>
          <p:cNvSpPr txBox="1"/>
          <p:nvPr/>
        </p:nvSpPr>
        <p:spPr>
          <a:xfrm>
            <a:off x="136940" y="2810716"/>
            <a:ext cx="4254547" cy="3493264"/>
          </a:xfrm>
          <a:prstGeom prst="rect">
            <a:avLst/>
          </a:prstGeom>
          <a:noFill/>
        </p:spPr>
        <p:txBody>
          <a:bodyPr wrap="square" rtlCol="0">
            <a:spAutoFit/>
          </a:bodyPr>
          <a:lstStyle/>
          <a:p>
            <a:r>
              <a:rPr lang="en-GB" sz="2800" dirty="0">
                <a:solidFill>
                  <a:schemeClr val="accent6"/>
                </a:solidFill>
              </a:rPr>
              <a:t>Curriculum Impact</a:t>
            </a:r>
          </a:p>
          <a:p>
            <a:pPr algn="just"/>
            <a:r>
              <a:rPr lang="en-GB" sz="1100" dirty="0"/>
              <a:t>After the implementation of our music teaching pupils will leave our school equipped with a range of skills to enable them to succeed in their secondary education and to be able to enjoy and appreciate music throughout their lives. Children will </a:t>
            </a:r>
          </a:p>
          <a:p>
            <a:pPr marL="171450" indent="-171450" algn="just">
              <a:buFont typeface="Arial" panose="020B0604020202020204" pitchFamily="34" charset="0"/>
              <a:buChar char="•"/>
            </a:pPr>
            <a:r>
              <a:rPr lang="en-GB" sz="1100" dirty="0"/>
              <a:t>Be confident performers, composers and listeners and will be able to express themselves musically at and beyond school.</a:t>
            </a:r>
          </a:p>
          <a:p>
            <a:pPr marL="171450" indent="-171450" algn="just">
              <a:buFont typeface="Arial" panose="020B0604020202020204" pitchFamily="34" charset="0"/>
              <a:buChar char="•"/>
            </a:pPr>
            <a:r>
              <a:rPr lang="en-GB" sz="1100" dirty="0"/>
              <a:t>Show an  appreciation and respect for a wide range of musical styles from around the world and will understand how music is influenced by the wider cultural, social and historical contexts in which it is developed.</a:t>
            </a:r>
          </a:p>
          <a:p>
            <a:pPr marL="171450" indent="-171450" algn="just">
              <a:buFont typeface="Arial" panose="020B0604020202020204" pitchFamily="34" charset="0"/>
              <a:buChar char="•"/>
            </a:pPr>
            <a:r>
              <a:rPr lang="en-GB" sz="1100" dirty="0"/>
              <a:t>Understand the ways in which music can be written down to support performing and composing activities</a:t>
            </a:r>
          </a:p>
          <a:p>
            <a:pPr marL="171450" indent="-171450" algn="just">
              <a:buFont typeface="Arial" panose="020B0604020202020204" pitchFamily="34" charset="0"/>
              <a:buChar char="•"/>
            </a:pPr>
            <a:r>
              <a:rPr lang="en-GB" sz="1100" dirty="0"/>
              <a:t>Demonstrate and articulate an enthusiasm for music and be able to identify their own personal musical preferences.</a:t>
            </a:r>
          </a:p>
          <a:p>
            <a:pPr marL="171450" indent="-171450" algn="just">
              <a:buFont typeface="Arial" panose="020B0604020202020204" pitchFamily="34" charset="0"/>
              <a:buChar char="•"/>
            </a:pPr>
            <a:endParaRPr lang="en-GB" sz="2800" dirty="0"/>
          </a:p>
          <a:p>
            <a:pPr algn="just"/>
            <a:endParaRPr lang="en-GB" sz="1100" dirty="0"/>
          </a:p>
        </p:txBody>
      </p:sp>
      <p:grpSp>
        <p:nvGrpSpPr>
          <p:cNvPr id="19" name="Group 18">
            <a:extLst>
              <a:ext uri="{FF2B5EF4-FFF2-40B4-BE49-F238E27FC236}">
                <a16:creationId xmlns:a16="http://schemas.microsoft.com/office/drawing/2014/main" id="{B3A8BCC7-8961-4CEE-96AD-84822DDD7B55}"/>
              </a:ext>
            </a:extLst>
          </p:cNvPr>
          <p:cNvGrpSpPr/>
          <p:nvPr/>
        </p:nvGrpSpPr>
        <p:grpSpPr>
          <a:xfrm>
            <a:off x="-46317" y="5762512"/>
            <a:ext cx="10089378" cy="1062889"/>
            <a:chOff x="-46317" y="5762512"/>
            <a:chExt cx="10089378" cy="1062889"/>
          </a:xfrm>
        </p:grpSpPr>
        <p:pic>
          <p:nvPicPr>
            <p:cNvPr id="6" name="Picture 5">
              <a:extLst>
                <a:ext uri="{FF2B5EF4-FFF2-40B4-BE49-F238E27FC236}">
                  <a16:creationId xmlns:a16="http://schemas.microsoft.com/office/drawing/2014/main" id="{7953FFF2-770E-42CB-B920-82BFAAD92C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46317" y="5867641"/>
              <a:ext cx="9906000" cy="957760"/>
            </a:xfrm>
            <a:prstGeom prst="rect">
              <a:avLst/>
            </a:prstGeom>
          </p:spPr>
        </p:pic>
        <p:sp>
          <p:nvSpPr>
            <p:cNvPr id="15" name="Rectangle 14">
              <a:extLst>
                <a:ext uri="{FF2B5EF4-FFF2-40B4-BE49-F238E27FC236}">
                  <a16:creationId xmlns:a16="http://schemas.microsoft.com/office/drawing/2014/main" id="{C184D6F0-661D-4E37-B03D-5C7FFD4EF3C6}"/>
                </a:ext>
              </a:extLst>
            </p:cNvPr>
            <p:cNvSpPr/>
            <p:nvPr/>
          </p:nvSpPr>
          <p:spPr>
            <a:xfrm rot="20086419">
              <a:off x="2570738" y="5867688"/>
              <a:ext cx="1445581" cy="779963"/>
            </a:xfrm>
            <a:prstGeom prst="rect">
              <a:avLst/>
            </a:prstGeom>
            <a:noFill/>
          </p:spPr>
          <p:txBody>
            <a:bodyPr wrap="none" lIns="91440" tIns="45720" rIns="91440" bIns="45720">
              <a:prstTxWarp prst="textArchUp">
                <a:avLst>
                  <a:gd name="adj" fmla="val 11630399"/>
                </a:avLst>
              </a:prstTxWarp>
              <a:spAutoFit/>
            </a:bodyPr>
            <a:lstStyle/>
            <a:p>
              <a:pPr algn="ctr"/>
              <a:r>
                <a:rPr lang="en-US" sz="1600" b="0" cap="none" spc="0" dirty="0">
                  <a:ln w="0"/>
                  <a:solidFill>
                    <a:srgbClr val="FFC000"/>
                  </a:solidFill>
                </a:rPr>
                <a:t>Our</a:t>
              </a:r>
              <a:r>
                <a:rPr lang="en-US" sz="1600" b="0" cap="none" spc="0" dirty="0">
                  <a:ln w="0"/>
                  <a:solidFill>
                    <a:srgbClr val="FFC000"/>
                  </a:solidFill>
                  <a:effectLst>
                    <a:outerShdw blurRad="38100" dist="19050" dir="2700000" algn="tl" rotWithShape="0">
                      <a:schemeClr val="dk1">
                        <a:alpha val="40000"/>
                      </a:schemeClr>
                    </a:outerShdw>
                  </a:effectLst>
                </a:rPr>
                <a:t> </a:t>
              </a:r>
              <a:r>
                <a:rPr lang="en-US" sz="1600" b="0" cap="none" spc="0" dirty="0">
                  <a:ln w="0"/>
                  <a:solidFill>
                    <a:srgbClr val="FFC000"/>
                  </a:solidFill>
                </a:rPr>
                <a:t>values</a:t>
              </a:r>
            </a:p>
          </p:txBody>
        </p:sp>
        <p:sp>
          <p:nvSpPr>
            <p:cNvPr id="18" name="Rectangle 17">
              <a:extLst>
                <a:ext uri="{FF2B5EF4-FFF2-40B4-BE49-F238E27FC236}">
                  <a16:creationId xmlns:a16="http://schemas.microsoft.com/office/drawing/2014/main" id="{972461B9-0BBD-4DAC-BE3D-9246B0D7CABA}"/>
                </a:ext>
              </a:extLst>
            </p:cNvPr>
            <p:cNvSpPr/>
            <p:nvPr/>
          </p:nvSpPr>
          <p:spPr>
            <a:xfrm rot="702556">
              <a:off x="7657504" y="5762512"/>
              <a:ext cx="2385557" cy="990314"/>
            </a:xfrm>
            <a:prstGeom prst="rect">
              <a:avLst/>
            </a:prstGeom>
            <a:noFill/>
          </p:spPr>
          <p:txBody>
            <a:bodyPr wrap="none" lIns="91440" tIns="45720" rIns="91440" bIns="45720">
              <a:prstTxWarp prst="textArchDown">
                <a:avLst>
                  <a:gd name="adj" fmla="val 2553299"/>
                </a:avLst>
              </a:prstTxWarp>
              <a:spAutoFit/>
            </a:bodyPr>
            <a:lstStyle/>
            <a:p>
              <a:pPr algn="ctr"/>
              <a:r>
                <a:rPr lang="en-US" sz="1600" b="0" cap="none" spc="0" dirty="0">
                  <a:ln w="0"/>
                  <a:solidFill>
                    <a:srgbClr val="FFC000"/>
                  </a:solidFill>
                </a:rPr>
                <a:t>Our</a:t>
              </a:r>
              <a:r>
                <a:rPr lang="en-US" sz="1600" b="0" cap="none" spc="0" dirty="0">
                  <a:ln w="0"/>
                  <a:solidFill>
                    <a:srgbClr val="FFC000"/>
                  </a:solidFill>
                  <a:effectLst>
                    <a:outerShdw blurRad="38100" dist="19050" dir="2700000" algn="tl" rotWithShape="0">
                      <a:schemeClr val="dk1">
                        <a:alpha val="40000"/>
                      </a:schemeClr>
                    </a:outerShdw>
                  </a:effectLst>
                </a:rPr>
                <a:t> </a:t>
              </a:r>
              <a:r>
                <a:rPr lang="en-US" sz="1600" b="0" cap="none" spc="0" dirty="0">
                  <a:ln w="0"/>
                  <a:solidFill>
                    <a:srgbClr val="FFC000"/>
                  </a:solidFill>
                </a:rPr>
                <a:t>values</a:t>
              </a:r>
            </a:p>
          </p:txBody>
        </p:sp>
      </p:grpSp>
      <p:sp>
        <p:nvSpPr>
          <p:cNvPr id="16" name="TextBox 15">
            <a:extLst>
              <a:ext uri="{FF2B5EF4-FFF2-40B4-BE49-F238E27FC236}">
                <a16:creationId xmlns:a16="http://schemas.microsoft.com/office/drawing/2014/main" id="{20484911-AFDA-4FDA-92A3-6BABD77487CB}"/>
              </a:ext>
            </a:extLst>
          </p:cNvPr>
          <p:cNvSpPr txBox="1"/>
          <p:nvPr/>
        </p:nvSpPr>
        <p:spPr>
          <a:xfrm>
            <a:off x="5825550" y="4557348"/>
            <a:ext cx="3041889" cy="1292662"/>
          </a:xfrm>
          <a:prstGeom prst="rect">
            <a:avLst/>
          </a:prstGeom>
          <a:noFill/>
        </p:spPr>
        <p:txBody>
          <a:bodyPr wrap="square" rtlCol="0">
            <a:spAutoFit/>
          </a:bodyPr>
          <a:lstStyle/>
          <a:p>
            <a:r>
              <a:rPr lang="en-GB" sz="2800" dirty="0">
                <a:solidFill>
                  <a:schemeClr val="accent6"/>
                </a:solidFill>
              </a:rPr>
              <a:t>Assessment</a:t>
            </a:r>
          </a:p>
          <a:p>
            <a:r>
              <a:rPr lang="en-GB" sz="1100" dirty="0"/>
              <a:t>Music is monitored through formative assessment opportunities.</a:t>
            </a:r>
            <a:endParaRPr lang="en-GB" sz="2800" dirty="0"/>
          </a:p>
          <a:p>
            <a:endParaRPr lang="en-GB" sz="2800" dirty="0">
              <a:solidFill>
                <a:schemeClr val="accent6"/>
              </a:solidFill>
            </a:endParaRPr>
          </a:p>
        </p:txBody>
      </p:sp>
      <p:pic>
        <p:nvPicPr>
          <p:cNvPr id="3" name="Picture 2">
            <a:extLst>
              <a:ext uri="{FF2B5EF4-FFF2-40B4-BE49-F238E27FC236}">
                <a16:creationId xmlns:a16="http://schemas.microsoft.com/office/drawing/2014/main" id="{1847D265-22D3-4FAD-AA8D-B69949C3E480}"/>
              </a:ext>
            </a:extLst>
          </p:cNvPr>
          <p:cNvPicPr>
            <a:picLocks noChangeAspect="1"/>
          </p:cNvPicPr>
          <p:nvPr/>
        </p:nvPicPr>
        <p:blipFill>
          <a:blip r:embed="rId4"/>
          <a:stretch>
            <a:fillRect/>
          </a:stretch>
        </p:blipFill>
        <p:spPr>
          <a:xfrm>
            <a:off x="3868458" y="1747024"/>
            <a:ext cx="1880646" cy="1483812"/>
          </a:xfrm>
          <a:prstGeom prst="rect">
            <a:avLst/>
          </a:prstGeom>
        </p:spPr>
      </p:pic>
    </p:spTree>
    <p:extLst>
      <p:ext uri="{BB962C8B-B14F-4D97-AF65-F5344CB8AC3E}">
        <p14:creationId xmlns:p14="http://schemas.microsoft.com/office/powerpoint/2010/main" val="272365820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C8D5EC82D7EDD46B003C1C7D6980B04" ma:contentTypeVersion="18" ma:contentTypeDescription="Create a new document." ma:contentTypeScope="" ma:versionID="a242d04bf1a72d6cace8cc6d1130ae45">
  <xsd:schema xmlns:xsd="http://www.w3.org/2001/XMLSchema" xmlns:xs="http://www.w3.org/2001/XMLSchema" xmlns:p="http://schemas.microsoft.com/office/2006/metadata/properties" xmlns:ns1="http://schemas.microsoft.com/sharepoint/v3" xmlns:ns2="0d2ddb52-560e-4a31-a7b2-a795bd5cd35c" xmlns:ns3="cc5892c0-0e9e-4b3a-a484-fd9581405906" targetNamespace="http://schemas.microsoft.com/office/2006/metadata/properties" ma:root="true" ma:fieldsID="462374479b47b84cf58488fde488e0b5" ns1:_="" ns2:_="" ns3:_="">
    <xsd:import namespace="http://schemas.microsoft.com/sharepoint/v3"/>
    <xsd:import namespace="0d2ddb52-560e-4a31-a7b2-a795bd5cd35c"/>
    <xsd:import namespace="cc5892c0-0e9e-4b3a-a484-fd958140590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element ref="ns3:SharedWithUsers" minOccurs="0"/>
                <xsd:element ref="ns3:SharedWithDetails" minOccurs="0"/>
                <xsd:element ref="ns2:MediaServiceObjectDetectorVersions" minOccurs="0"/>
                <xsd:element ref="ns2:MediaServiceBillingMetadata"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2ddb52-560e-4a31-a7b2-a795bd5cd3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b46dcdf8-7a79-49d3-b65a-4ec6d3b637a7"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c5892c0-0e9e-4b3a-a484-fd9581405906"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5d9bd5f7-2590-495d-b58e-f051c823cb56}" ma:internalName="TaxCatchAll" ma:showField="CatchAllData" ma:web="cc5892c0-0e9e-4b3a-a484-fd9581405906">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d2ddb52-560e-4a31-a7b2-a795bd5cd35c">
      <Terms xmlns="http://schemas.microsoft.com/office/infopath/2007/PartnerControls"/>
    </lcf76f155ced4ddcb4097134ff3c332f>
    <TaxCatchAll xmlns="cc5892c0-0e9e-4b3a-a484-fd9581405906" xsi:nil="true"/>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464281C0-6BC1-41D3-9F99-BBC55903F292}"/>
</file>

<file path=customXml/itemProps2.xml><?xml version="1.0" encoding="utf-8"?>
<ds:datastoreItem xmlns:ds="http://schemas.openxmlformats.org/officeDocument/2006/customXml" ds:itemID="{1ADEB0A0-A85C-4F91-A14C-7EFC587B43E4}">
  <ds:schemaRefs>
    <ds:schemaRef ds:uri="http://schemas.microsoft.com/sharepoint/v3/contenttype/forms"/>
  </ds:schemaRefs>
</ds:datastoreItem>
</file>

<file path=customXml/itemProps3.xml><?xml version="1.0" encoding="utf-8"?>
<ds:datastoreItem xmlns:ds="http://schemas.openxmlformats.org/officeDocument/2006/customXml" ds:itemID="{A42CB311-D602-44BC-9F36-4933E42FF7E3}">
  <ds:schemaRefs>
    <ds:schemaRef ds:uri="http://purl.org/dc/elements/1.1/"/>
    <ds:schemaRef ds:uri="http://www.w3.org/XML/1998/namespace"/>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cc5892c0-0e9e-4b3a-a484-fd9581405906"/>
    <ds:schemaRef ds:uri="0d2ddb52-560e-4a31-a7b2-a795bd5cd35c"/>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144</TotalTime>
  <Words>424</Words>
  <Application>Microsoft Office PowerPoint</Application>
  <PresentationFormat>A4 Paper (210x297 mm)</PresentationFormat>
  <Paragraphs>22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Neil Morris</dc:creator>
  <cp:lastModifiedBy>Neil Morris</cp:lastModifiedBy>
  <cp:revision>10</cp:revision>
  <dcterms:created xsi:type="dcterms:W3CDTF">2023-03-13T16:03:16Z</dcterms:created>
  <dcterms:modified xsi:type="dcterms:W3CDTF">2023-03-27T08:47:24Z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0x0101005C8D5EC82D7EDD46B003C1C7D6980B04</vt:lpwstr>
  </property>
  <property fmtid="{D5CDD505-2E9C-101B-9397-08002B2CF9AE}" pid="3" name="MediaServiceImageTags">
    <vt:lpwstr/>
  </property>
</Properties>
</file>