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p:scale>
          <a:sx n="72" d="100"/>
          <a:sy n="72" d="100"/>
        </p:scale>
        <p:origin x="11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Hargreaves" userId="0156a9b1-d74a-4a0a-8a56-c6cbc52190fd" providerId="ADAL" clId="{2FEB36DF-AC91-431D-AAD3-7103B4BE4420}"/>
    <pc:docChg chg="modSld">
      <pc:chgData name="Lauren Hargreaves" userId="0156a9b1-d74a-4a0a-8a56-c6cbc52190fd" providerId="ADAL" clId="{2FEB36DF-AC91-431D-AAD3-7103B4BE4420}" dt="2023-03-14T10:24:30.186" v="24" actId="1076"/>
      <pc:docMkLst>
        <pc:docMk/>
      </pc:docMkLst>
      <pc:sldChg chg="addSp modSp mod">
        <pc:chgData name="Lauren Hargreaves" userId="0156a9b1-d74a-4a0a-8a56-c6cbc52190fd" providerId="ADAL" clId="{2FEB36DF-AC91-431D-AAD3-7103B4BE4420}" dt="2023-03-14T10:24:30.186" v="24" actId="1076"/>
        <pc:sldMkLst>
          <pc:docMk/>
          <pc:sldMk cId="2723658201" sldId="256"/>
        </pc:sldMkLst>
        <pc:spChg chg="add mod">
          <ac:chgData name="Lauren Hargreaves" userId="0156a9b1-d74a-4a0a-8a56-c6cbc52190fd" providerId="ADAL" clId="{2FEB36DF-AC91-431D-AAD3-7103B4BE4420}" dt="2023-03-14T10:24:30.186" v="24" actId="1076"/>
          <ac:spMkLst>
            <pc:docMk/>
            <pc:sldMk cId="2723658201" sldId="256"/>
            <ac:spMk id="16" creationId="{20484911-AFDA-4FDA-92A3-6BABD77487CB}"/>
          </ac:spMkLst>
        </pc:spChg>
      </pc:sldChg>
    </pc:docChg>
  </pc:docChgLst>
  <pc:docChgLst>
    <pc:chgData name="Jiajing Zhang" userId="7802dce7-f628-4069-86c2-f9df8f791874" providerId="ADAL" clId="{953159EB-2694-45C9-A219-69F54C8197E2}"/>
    <pc:docChg chg="custSel modSld">
      <pc:chgData name="Jiajing Zhang" userId="7802dce7-f628-4069-86c2-f9df8f791874" providerId="ADAL" clId="{953159EB-2694-45C9-A219-69F54C8197E2}" dt="2026-05-13T15:26:44.563" v="289" actId="1036"/>
      <pc:docMkLst>
        <pc:docMk/>
      </pc:docMkLst>
      <pc:sldChg chg="addSp delSp modSp mod">
        <pc:chgData name="Jiajing Zhang" userId="7802dce7-f628-4069-86c2-f9df8f791874" providerId="ADAL" clId="{953159EB-2694-45C9-A219-69F54C8197E2}" dt="2026-05-13T15:26:44.563" v="289" actId="1036"/>
        <pc:sldMkLst>
          <pc:docMk/>
          <pc:sldMk cId="2723658201" sldId="256"/>
        </pc:sldMkLst>
        <pc:spChg chg="mod">
          <ac:chgData name="Jiajing Zhang" userId="7802dce7-f628-4069-86c2-f9df8f791874" providerId="ADAL" clId="{953159EB-2694-45C9-A219-69F54C8197E2}" dt="2026-05-13T15:10:42.492" v="101" actId="1037"/>
          <ac:spMkLst>
            <pc:docMk/>
            <pc:sldMk cId="2723658201" sldId="256"/>
            <ac:spMk id="4" creationId="{D5ABBBC2-94AC-417C-A6AB-46309A03D7AF}"/>
          </ac:spMkLst>
        </pc:spChg>
        <pc:spChg chg="mod">
          <ac:chgData name="Jiajing Zhang" userId="7802dce7-f628-4069-86c2-f9df8f791874" providerId="ADAL" clId="{953159EB-2694-45C9-A219-69F54C8197E2}" dt="2026-05-13T15:26:32.180" v="287" actId="1037"/>
          <ac:spMkLst>
            <pc:docMk/>
            <pc:sldMk cId="2723658201" sldId="256"/>
            <ac:spMk id="7" creationId="{22BB0023-C549-497A-9711-7D05A5A0A048}"/>
          </ac:spMkLst>
        </pc:spChg>
        <pc:spChg chg="mod">
          <ac:chgData name="Jiajing Zhang" userId="7802dce7-f628-4069-86c2-f9df8f791874" providerId="ADAL" clId="{953159EB-2694-45C9-A219-69F54C8197E2}" dt="2026-05-13T15:26:11.899" v="279" actId="1038"/>
          <ac:spMkLst>
            <pc:docMk/>
            <pc:sldMk cId="2723658201" sldId="256"/>
            <ac:spMk id="8" creationId="{56DECB03-CEA2-4158-BF20-F4B5A258A247}"/>
          </ac:spMkLst>
        </pc:spChg>
        <pc:spChg chg="mod">
          <ac:chgData name="Jiajing Zhang" userId="7802dce7-f628-4069-86c2-f9df8f791874" providerId="ADAL" clId="{953159EB-2694-45C9-A219-69F54C8197E2}" dt="2026-05-13T15:26:15.464" v="280" actId="14100"/>
          <ac:spMkLst>
            <pc:docMk/>
            <pc:sldMk cId="2723658201" sldId="256"/>
            <ac:spMk id="12" creationId="{17B8374A-3765-4DC4-959E-11214BA14FC2}"/>
          </ac:spMkLst>
        </pc:spChg>
        <pc:spChg chg="mod">
          <ac:chgData name="Jiajing Zhang" userId="7802dce7-f628-4069-86c2-f9df8f791874" providerId="ADAL" clId="{953159EB-2694-45C9-A219-69F54C8197E2}" dt="2026-05-13T15:26:19.498" v="281" actId="14100"/>
          <ac:spMkLst>
            <pc:docMk/>
            <pc:sldMk cId="2723658201" sldId="256"/>
            <ac:spMk id="13" creationId="{00439D71-8976-41CF-ABF5-EEF1A260B207}"/>
          </ac:spMkLst>
        </pc:spChg>
        <pc:spChg chg="mod">
          <ac:chgData name="Jiajing Zhang" userId="7802dce7-f628-4069-86c2-f9df8f791874" providerId="ADAL" clId="{953159EB-2694-45C9-A219-69F54C8197E2}" dt="2026-05-13T15:25:47.949" v="263" actId="14100"/>
          <ac:spMkLst>
            <pc:docMk/>
            <pc:sldMk cId="2723658201" sldId="256"/>
            <ac:spMk id="14" creationId="{630CB3E7-9093-4A41-9633-DCA3B27936D7}"/>
          </ac:spMkLst>
        </pc:spChg>
        <pc:spChg chg="mod">
          <ac:chgData name="Jiajing Zhang" userId="7802dce7-f628-4069-86c2-f9df8f791874" providerId="ADAL" clId="{953159EB-2694-45C9-A219-69F54C8197E2}" dt="2026-05-13T15:25:39.599" v="250" actId="14100"/>
          <ac:spMkLst>
            <pc:docMk/>
            <pc:sldMk cId="2723658201" sldId="256"/>
            <ac:spMk id="16" creationId="{20484911-AFDA-4FDA-92A3-6BABD77487CB}"/>
          </ac:spMkLst>
        </pc:spChg>
        <pc:grpChg chg="mod">
          <ac:chgData name="Jiajing Zhang" userId="7802dce7-f628-4069-86c2-f9df8f791874" providerId="ADAL" clId="{953159EB-2694-45C9-A219-69F54C8197E2}" dt="2026-05-13T15:26:44.563" v="289" actId="1036"/>
          <ac:grpSpMkLst>
            <pc:docMk/>
            <pc:sldMk cId="2723658201" sldId="256"/>
            <ac:grpSpMk id="19" creationId="{B3A8BCC7-8961-4CEE-96AD-84822DDD7B55}"/>
          </ac:grpSpMkLst>
        </pc:grpChg>
        <pc:picChg chg="mod">
          <ac:chgData name="Jiajing Zhang" userId="7802dce7-f628-4069-86c2-f9df8f791874" providerId="ADAL" clId="{953159EB-2694-45C9-A219-69F54C8197E2}" dt="2026-05-13T15:26:27.331" v="283" actId="1038"/>
          <ac:picMkLst>
            <pc:docMk/>
            <pc:sldMk cId="2723658201" sldId="256"/>
            <ac:picMk id="3" creationId="{3512BF96-BAC6-4446-86F8-38117C20A89B}"/>
          </ac:picMkLst>
        </pc:picChg>
        <pc:picChg chg="mod">
          <ac:chgData name="Jiajing Zhang" userId="7802dce7-f628-4069-86c2-f9df8f791874" providerId="ADAL" clId="{953159EB-2694-45C9-A219-69F54C8197E2}" dt="2026-05-13T15:26:22.681" v="282" actId="1038"/>
          <ac:picMkLst>
            <pc:docMk/>
            <pc:sldMk cId="2723658201" sldId="256"/>
            <ac:picMk id="5" creationId="{3108F8E3-3D1D-471D-8763-6B2F8B886B7C}"/>
          </ac:picMkLst>
        </pc:picChg>
        <pc:picChg chg="mod">
          <ac:chgData name="Jiajing Zhang" userId="7802dce7-f628-4069-86c2-f9df8f791874" providerId="ADAL" clId="{953159EB-2694-45C9-A219-69F54C8197E2}" dt="2026-05-13T15:26:11.899" v="279" actId="1038"/>
          <ac:picMkLst>
            <pc:docMk/>
            <pc:sldMk cId="2723658201" sldId="256"/>
            <ac:picMk id="9" creationId="{FE4A645B-F295-4DA6-A84A-8B7CE2AD9EDA}"/>
          </ac:picMkLst>
        </pc:picChg>
        <pc:picChg chg="mod">
          <ac:chgData name="Jiajing Zhang" userId="7802dce7-f628-4069-86c2-f9df8f791874" providerId="ADAL" clId="{953159EB-2694-45C9-A219-69F54C8197E2}" dt="2026-05-13T15:26:11.899" v="279" actId="1038"/>
          <ac:picMkLst>
            <pc:docMk/>
            <pc:sldMk cId="2723658201" sldId="256"/>
            <ac:picMk id="10" creationId="{6CCC0AAB-FAA3-494C-B7E9-444392C23793}"/>
          </ac:picMkLst>
        </pc:picChg>
        <pc:picChg chg="add mod">
          <ac:chgData name="Jiajing Zhang" userId="7802dce7-f628-4069-86c2-f9df8f791874" providerId="ADAL" clId="{953159EB-2694-45C9-A219-69F54C8197E2}" dt="2026-05-13T15:25:43.583" v="262" actId="1037"/>
          <ac:picMkLst>
            <pc:docMk/>
            <pc:sldMk cId="2723658201" sldId="256"/>
            <ac:picMk id="11" creationId="{34988508-FF14-41FD-AEBF-33780E5A32EC}"/>
          </ac:picMkLst>
        </pc:picChg>
        <pc:picChg chg="mod">
          <ac:chgData name="Jiajing Zhang" userId="7802dce7-f628-4069-86c2-f9df8f791874" providerId="ADAL" clId="{953159EB-2694-45C9-A219-69F54C8197E2}" dt="2026-05-13T15:26:11.899" v="279" actId="1038"/>
          <ac:picMkLst>
            <pc:docMk/>
            <pc:sldMk cId="2723658201" sldId="256"/>
            <ac:picMk id="17" creationId="{D6E9D3FB-6167-49AF-BFC4-8BE7AABBD8BE}"/>
          </ac:picMkLst>
        </pc:picChg>
        <pc:picChg chg="mod">
          <ac:chgData name="Jiajing Zhang" userId="7802dce7-f628-4069-86c2-f9df8f791874" providerId="ADAL" clId="{953159EB-2694-45C9-A219-69F54C8197E2}" dt="2026-05-13T15:26:11.899" v="279" actId="1038"/>
          <ac:picMkLst>
            <pc:docMk/>
            <pc:sldMk cId="2723658201" sldId="256"/>
            <ac:picMk id="21" creationId="{5C2D1E3E-75CF-4A3F-BD23-9712024B1DC3}"/>
          </ac:picMkLst>
        </pc:picChg>
        <pc:picChg chg="mod">
          <ac:chgData name="Jiajing Zhang" userId="7802dce7-f628-4069-86c2-f9df8f791874" providerId="ADAL" clId="{953159EB-2694-45C9-A219-69F54C8197E2}" dt="2026-05-13T15:26:11.899" v="279" actId="1038"/>
          <ac:picMkLst>
            <pc:docMk/>
            <pc:sldMk cId="2723658201" sldId="256"/>
            <ac:picMk id="23" creationId="{4F33EDBB-55E2-48E2-8AEB-6B6598744104}"/>
          </ac:picMkLst>
        </pc:picChg>
        <pc:picChg chg="mod">
          <ac:chgData name="Jiajing Zhang" userId="7802dce7-f628-4069-86c2-f9df8f791874" providerId="ADAL" clId="{953159EB-2694-45C9-A219-69F54C8197E2}" dt="2026-05-13T15:26:11.899" v="279" actId="1038"/>
          <ac:picMkLst>
            <pc:docMk/>
            <pc:sldMk cId="2723658201" sldId="256"/>
            <ac:picMk id="25" creationId="{84B582B2-864B-4E99-85B9-BA0EF597FBF2}"/>
          </ac:picMkLst>
        </pc:picChg>
        <pc:picChg chg="mod">
          <ac:chgData name="Jiajing Zhang" userId="7802dce7-f628-4069-86c2-f9df8f791874" providerId="ADAL" clId="{953159EB-2694-45C9-A219-69F54C8197E2}" dt="2026-05-13T15:26:11.899" v="279" actId="1038"/>
          <ac:picMkLst>
            <pc:docMk/>
            <pc:sldMk cId="2723658201" sldId="256"/>
            <ac:picMk id="27" creationId="{9000D66F-13ED-4286-8D4C-CE52BDA2D7E8}"/>
          </ac:picMkLst>
        </pc:picChg>
        <pc:picChg chg="del">
          <ac:chgData name="Jiajing Zhang" userId="7802dce7-f628-4069-86c2-f9df8f791874" providerId="ADAL" clId="{953159EB-2694-45C9-A219-69F54C8197E2}" dt="2026-05-13T15:06:32.457" v="0" actId="478"/>
          <ac:picMkLst>
            <pc:docMk/>
            <pc:sldMk cId="2723658201" sldId="256"/>
            <ac:picMk id="29" creationId="{A4D15879-050C-487F-B312-738B1F1B2722}"/>
          </ac:picMkLst>
        </pc:picChg>
      </pc:sldChg>
    </pc:docChg>
  </pc:docChgLst>
  <pc:docChgLst>
    <pc:chgData name="Neil Morris" userId="0e563a00-bac6-4476-9e73-21e3726e2a48" providerId="ADAL" clId="{073D8515-DE4F-4A42-957B-5C8FDDDB7AB7}"/>
    <pc:docChg chg="custSel modSld">
      <pc:chgData name="Neil Morris" userId="0e563a00-bac6-4476-9e73-21e3726e2a48" providerId="ADAL" clId="{073D8515-DE4F-4A42-957B-5C8FDDDB7AB7}" dt="2023-03-16T16:37:26.138" v="2" actId="313"/>
      <pc:docMkLst>
        <pc:docMk/>
      </pc:docMkLst>
      <pc:sldChg chg="modSp mod">
        <pc:chgData name="Neil Morris" userId="0e563a00-bac6-4476-9e73-21e3726e2a48" providerId="ADAL" clId="{073D8515-DE4F-4A42-957B-5C8FDDDB7AB7}" dt="2023-03-16T16:37:26.138" v="2" actId="313"/>
        <pc:sldMkLst>
          <pc:docMk/>
          <pc:sldMk cId="2723658201" sldId="256"/>
        </pc:sldMkLst>
        <pc:spChg chg="mod">
          <ac:chgData name="Neil Morris" userId="0e563a00-bac6-4476-9e73-21e3726e2a48" providerId="ADAL" clId="{073D8515-DE4F-4A42-957B-5C8FDDDB7AB7}" dt="2023-03-16T16:37:26.138" v="2" actId="313"/>
          <ac:spMkLst>
            <pc:docMk/>
            <pc:sldMk cId="2723658201" sldId="256"/>
            <ac:spMk id="12" creationId="{17B8374A-3765-4DC4-959E-11214BA14FC2}"/>
          </ac:spMkLst>
        </pc:spChg>
      </pc:sldChg>
    </pc:docChg>
  </pc:docChgLst>
  <pc:docChgLst>
    <pc:chgData name="Jiajing Zhang" userId="7802dce7-f628-4069-86c2-f9df8f791874" providerId="ADAL" clId="{0A402669-51D0-45FA-9D5C-637EC674CEFB}"/>
    <pc:docChg chg="undo redo custSel modSld">
      <pc:chgData name="Jiajing Zhang" userId="7802dce7-f628-4069-86c2-f9df8f791874" providerId="ADAL" clId="{0A402669-51D0-45FA-9D5C-637EC674CEFB}" dt="2023-03-15T17:19:32.362" v="894" actId="20577"/>
      <pc:docMkLst>
        <pc:docMk/>
      </pc:docMkLst>
      <pc:sldChg chg="addSp modSp mod">
        <pc:chgData name="Jiajing Zhang" userId="7802dce7-f628-4069-86c2-f9df8f791874" providerId="ADAL" clId="{0A402669-51D0-45FA-9D5C-637EC674CEFB}" dt="2023-03-15T17:19:32.362" v="894" actId="20577"/>
        <pc:sldMkLst>
          <pc:docMk/>
          <pc:sldMk cId="2723658201" sldId="256"/>
        </pc:sldMkLst>
        <pc:spChg chg="mod">
          <ac:chgData name="Jiajing Zhang" userId="7802dce7-f628-4069-86c2-f9df8f791874" providerId="ADAL" clId="{0A402669-51D0-45FA-9D5C-637EC674CEFB}" dt="2023-03-15T17:12:45.316" v="799" actId="1038"/>
          <ac:spMkLst>
            <pc:docMk/>
            <pc:sldMk cId="2723658201" sldId="256"/>
            <ac:spMk id="7" creationId="{22BB0023-C549-497A-9711-7D05A5A0A048}"/>
          </ac:spMkLst>
        </pc:spChg>
        <pc:spChg chg="mod">
          <ac:chgData name="Jiajing Zhang" userId="7802dce7-f628-4069-86c2-f9df8f791874" providerId="ADAL" clId="{0A402669-51D0-45FA-9D5C-637EC674CEFB}" dt="2023-03-15T17:12:45.316" v="799" actId="1038"/>
          <ac:spMkLst>
            <pc:docMk/>
            <pc:sldMk cId="2723658201" sldId="256"/>
            <ac:spMk id="8" creationId="{56DECB03-CEA2-4158-BF20-F4B5A258A247}"/>
          </ac:spMkLst>
        </pc:spChg>
        <pc:spChg chg="mod">
          <ac:chgData name="Jiajing Zhang" userId="7802dce7-f628-4069-86c2-f9df8f791874" providerId="ADAL" clId="{0A402669-51D0-45FA-9D5C-637EC674CEFB}" dt="2023-03-15T17:14:08.846" v="865" actId="1038"/>
          <ac:spMkLst>
            <pc:docMk/>
            <pc:sldMk cId="2723658201" sldId="256"/>
            <ac:spMk id="12" creationId="{17B8374A-3765-4DC4-959E-11214BA14FC2}"/>
          </ac:spMkLst>
        </pc:spChg>
        <pc:spChg chg="mod">
          <ac:chgData name="Jiajing Zhang" userId="7802dce7-f628-4069-86c2-f9df8f791874" providerId="ADAL" clId="{0A402669-51D0-45FA-9D5C-637EC674CEFB}" dt="2023-03-15T17:19:32.362" v="894" actId="20577"/>
          <ac:spMkLst>
            <pc:docMk/>
            <pc:sldMk cId="2723658201" sldId="256"/>
            <ac:spMk id="13" creationId="{00439D71-8976-41CF-ABF5-EEF1A260B207}"/>
          </ac:spMkLst>
        </pc:spChg>
        <pc:spChg chg="mod">
          <ac:chgData name="Jiajing Zhang" userId="7802dce7-f628-4069-86c2-f9df8f791874" providerId="ADAL" clId="{0A402669-51D0-45FA-9D5C-637EC674CEFB}" dt="2023-03-15T17:14:22.886" v="875" actId="1038"/>
          <ac:spMkLst>
            <pc:docMk/>
            <pc:sldMk cId="2723658201" sldId="256"/>
            <ac:spMk id="14" creationId="{630CB3E7-9093-4A41-9633-DCA3B27936D7}"/>
          </ac:spMkLst>
        </pc:spChg>
        <pc:spChg chg="mod">
          <ac:chgData name="Jiajing Zhang" userId="7802dce7-f628-4069-86c2-f9df8f791874" providerId="ADAL" clId="{0A402669-51D0-45FA-9D5C-637EC674CEFB}" dt="2023-03-15T17:14:27.666" v="879" actId="1038"/>
          <ac:spMkLst>
            <pc:docMk/>
            <pc:sldMk cId="2723658201" sldId="256"/>
            <ac:spMk id="16" creationId="{20484911-AFDA-4FDA-92A3-6BABD77487CB}"/>
          </ac:spMkLst>
        </pc:spChg>
        <pc:grpChg chg="mod">
          <ac:chgData name="Jiajing Zhang" userId="7802dce7-f628-4069-86c2-f9df8f791874" providerId="ADAL" clId="{0A402669-51D0-45FA-9D5C-637EC674CEFB}" dt="2023-03-15T17:01:19.727" v="520" actId="1035"/>
          <ac:grpSpMkLst>
            <pc:docMk/>
            <pc:sldMk cId="2723658201" sldId="256"/>
            <ac:grpSpMk id="19" creationId="{B3A8BCC7-8961-4CEE-96AD-84822DDD7B55}"/>
          </ac:grpSpMkLst>
        </pc:grpChg>
        <pc:picChg chg="add mod">
          <ac:chgData name="Jiajing Zhang" userId="7802dce7-f628-4069-86c2-f9df8f791874" providerId="ADAL" clId="{0A402669-51D0-45FA-9D5C-637EC674CEFB}" dt="2023-03-15T17:12:49.900" v="825" actId="1037"/>
          <ac:picMkLst>
            <pc:docMk/>
            <pc:sldMk cId="2723658201" sldId="256"/>
            <ac:picMk id="3" creationId="{3512BF96-BAC6-4446-86F8-38117C20A89B}"/>
          </ac:picMkLst>
        </pc:picChg>
        <pc:picChg chg="add mod">
          <ac:chgData name="Jiajing Zhang" userId="7802dce7-f628-4069-86c2-f9df8f791874" providerId="ADAL" clId="{0A402669-51D0-45FA-9D5C-637EC674CEFB}" dt="2023-03-15T17:13:03.513" v="849" actId="1038"/>
          <ac:picMkLst>
            <pc:docMk/>
            <pc:sldMk cId="2723658201" sldId="256"/>
            <ac:picMk id="9" creationId="{FE4A645B-F295-4DA6-A84A-8B7CE2AD9EDA}"/>
          </ac:picMkLst>
        </pc:picChg>
        <pc:picChg chg="mod">
          <ac:chgData name="Jiajing Zhang" userId="7802dce7-f628-4069-86c2-f9df8f791874" providerId="ADAL" clId="{0A402669-51D0-45FA-9D5C-637EC674CEFB}" dt="2023-03-15T17:12:45.316" v="799" actId="1038"/>
          <ac:picMkLst>
            <pc:docMk/>
            <pc:sldMk cId="2723658201" sldId="256"/>
            <ac:picMk id="10" creationId="{6CCC0AAB-FAA3-494C-B7E9-444392C23793}"/>
          </ac:picMkLst>
        </pc:picChg>
        <pc:picChg chg="add mod">
          <ac:chgData name="Jiajing Zhang" userId="7802dce7-f628-4069-86c2-f9df8f791874" providerId="ADAL" clId="{0A402669-51D0-45FA-9D5C-637EC674CEFB}" dt="2023-03-15T17:13:03.513" v="849" actId="1038"/>
          <ac:picMkLst>
            <pc:docMk/>
            <pc:sldMk cId="2723658201" sldId="256"/>
            <ac:picMk id="17" creationId="{D6E9D3FB-6167-49AF-BFC4-8BE7AABBD8BE}"/>
          </ac:picMkLst>
        </pc:picChg>
        <pc:picChg chg="add mod">
          <ac:chgData name="Jiajing Zhang" userId="7802dce7-f628-4069-86c2-f9df8f791874" providerId="ADAL" clId="{0A402669-51D0-45FA-9D5C-637EC674CEFB}" dt="2023-03-15T17:13:03.513" v="849" actId="1038"/>
          <ac:picMkLst>
            <pc:docMk/>
            <pc:sldMk cId="2723658201" sldId="256"/>
            <ac:picMk id="21" creationId="{5C2D1E3E-75CF-4A3F-BD23-9712024B1DC3}"/>
          </ac:picMkLst>
        </pc:picChg>
        <pc:picChg chg="add mod">
          <ac:chgData name="Jiajing Zhang" userId="7802dce7-f628-4069-86c2-f9df8f791874" providerId="ADAL" clId="{0A402669-51D0-45FA-9D5C-637EC674CEFB}" dt="2023-03-15T17:13:03.513" v="849" actId="1038"/>
          <ac:picMkLst>
            <pc:docMk/>
            <pc:sldMk cId="2723658201" sldId="256"/>
            <ac:picMk id="23" creationId="{4F33EDBB-55E2-48E2-8AEB-6B6598744104}"/>
          </ac:picMkLst>
        </pc:picChg>
        <pc:picChg chg="add mod">
          <ac:chgData name="Jiajing Zhang" userId="7802dce7-f628-4069-86c2-f9df8f791874" providerId="ADAL" clId="{0A402669-51D0-45FA-9D5C-637EC674CEFB}" dt="2023-03-15T17:13:03.513" v="849" actId="1038"/>
          <ac:picMkLst>
            <pc:docMk/>
            <pc:sldMk cId="2723658201" sldId="256"/>
            <ac:picMk id="25" creationId="{84B582B2-864B-4E99-85B9-BA0EF597FBF2}"/>
          </ac:picMkLst>
        </pc:picChg>
        <pc:picChg chg="add mod">
          <ac:chgData name="Jiajing Zhang" userId="7802dce7-f628-4069-86c2-f9df8f791874" providerId="ADAL" clId="{0A402669-51D0-45FA-9D5C-637EC674CEFB}" dt="2023-03-15T17:13:03.513" v="849" actId="1038"/>
          <ac:picMkLst>
            <pc:docMk/>
            <pc:sldMk cId="2723658201" sldId="256"/>
            <ac:picMk id="27" creationId="{9000D66F-13ED-4286-8D4C-CE52BDA2D7E8}"/>
          </ac:picMkLst>
        </pc:picChg>
        <pc:picChg chg="add mod">
          <ac:chgData name="Jiajing Zhang" userId="7802dce7-f628-4069-86c2-f9df8f791874" providerId="ADAL" clId="{0A402669-51D0-45FA-9D5C-637EC674CEFB}" dt="2023-03-15T17:14:18.051" v="870" actId="1038"/>
          <ac:picMkLst>
            <pc:docMk/>
            <pc:sldMk cId="2723658201" sldId="256"/>
            <ac:picMk id="29" creationId="{A4D15879-050C-487F-B312-738B1F1B2722}"/>
          </ac:picMkLst>
        </pc:picChg>
      </pc:sldChg>
    </pc:docChg>
  </pc:docChgLst>
  <pc:docChgLst>
    <pc:chgData name="Jiajing Zhang" userId="7802dce7-f628-4069-86c2-f9df8f791874" providerId="ADAL" clId="{9987F966-C537-4CC9-8C04-BF8A8105B9D8}"/>
    <pc:docChg chg="custSel modSld">
      <pc:chgData name="Jiajing Zhang" userId="7802dce7-f628-4069-86c2-f9df8f791874" providerId="ADAL" clId="{9987F966-C537-4CC9-8C04-BF8A8105B9D8}" dt="2023-03-15T17:32:03.998" v="151" actId="1036"/>
      <pc:docMkLst>
        <pc:docMk/>
      </pc:docMkLst>
      <pc:sldChg chg="addSp modSp mod">
        <pc:chgData name="Jiajing Zhang" userId="7802dce7-f628-4069-86c2-f9df8f791874" providerId="ADAL" clId="{9987F966-C537-4CC9-8C04-BF8A8105B9D8}" dt="2023-03-15T17:32:03.998" v="151" actId="1036"/>
        <pc:sldMkLst>
          <pc:docMk/>
          <pc:sldMk cId="2723658201" sldId="256"/>
        </pc:sldMkLst>
        <pc:spChg chg="mod">
          <ac:chgData name="Jiajing Zhang" userId="7802dce7-f628-4069-86c2-f9df8f791874" providerId="ADAL" clId="{9987F966-C537-4CC9-8C04-BF8A8105B9D8}" dt="2023-03-15T17:31:46.582" v="142" actId="1037"/>
          <ac:spMkLst>
            <pc:docMk/>
            <pc:sldMk cId="2723658201" sldId="256"/>
            <ac:spMk id="7" creationId="{22BB0023-C549-497A-9711-7D05A5A0A048}"/>
          </ac:spMkLst>
        </pc:spChg>
        <pc:spChg chg="mod">
          <ac:chgData name="Jiajing Zhang" userId="7802dce7-f628-4069-86c2-f9df8f791874" providerId="ADAL" clId="{9987F966-C537-4CC9-8C04-BF8A8105B9D8}" dt="2023-03-15T17:31:46.582" v="142" actId="1037"/>
          <ac:spMkLst>
            <pc:docMk/>
            <pc:sldMk cId="2723658201" sldId="256"/>
            <ac:spMk id="8" creationId="{56DECB03-CEA2-4158-BF20-F4B5A258A247}"/>
          </ac:spMkLst>
        </pc:spChg>
        <pc:spChg chg="mod">
          <ac:chgData name="Jiajing Zhang" userId="7802dce7-f628-4069-86c2-f9df8f791874" providerId="ADAL" clId="{9987F966-C537-4CC9-8C04-BF8A8105B9D8}" dt="2023-03-15T17:27:10.909" v="42" actId="20577"/>
          <ac:spMkLst>
            <pc:docMk/>
            <pc:sldMk cId="2723658201" sldId="256"/>
            <ac:spMk id="13" creationId="{00439D71-8976-41CF-ABF5-EEF1A260B207}"/>
          </ac:spMkLst>
        </pc:spChg>
        <pc:picChg chg="mod">
          <ac:chgData name="Jiajing Zhang" userId="7802dce7-f628-4069-86c2-f9df8f791874" providerId="ADAL" clId="{9987F966-C537-4CC9-8C04-BF8A8105B9D8}" dt="2023-03-15T17:32:00.126" v="146" actId="1036"/>
          <ac:picMkLst>
            <pc:docMk/>
            <pc:sldMk cId="2723658201" sldId="256"/>
            <ac:picMk id="3" creationId="{3512BF96-BAC6-4446-86F8-38117C20A89B}"/>
          </ac:picMkLst>
        </pc:picChg>
        <pc:picChg chg="add mod">
          <ac:chgData name="Jiajing Zhang" userId="7802dce7-f628-4069-86c2-f9df8f791874" providerId="ADAL" clId="{9987F966-C537-4CC9-8C04-BF8A8105B9D8}" dt="2023-03-15T17:32:03.998" v="151" actId="1036"/>
          <ac:picMkLst>
            <pc:docMk/>
            <pc:sldMk cId="2723658201" sldId="256"/>
            <ac:picMk id="5" creationId="{3108F8E3-3D1D-471D-8763-6B2F8B886B7C}"/>
          </ac:picMkLst>
        </pc:picChg>
        <pc:picChg chg="mod">
          <ac:chgData name="Jiajing Zhang" userId="7802dce7-f628-4069-86c2-f9df8f791874" providerId="ADAL" clId="{9987F966-C537-4CC9-8C04-BF8A8105B9D8}" dt="2023-03-15T17:31:17.030" v="120" actId="1036"/>
          <ac:picMkLst>
            <pc:docMk/>
            <pc:sldMk cId="2723658201" sldId="256"/>
            <ac:picMk id="9" creationId="{FE4A645B-F295-4DA6-A84A-8B7CE2AD9EDA}"/>
          </ac:picMkLst>
        </pc:picChg>
        <pc:picChg chg="mod">
          <ac:chgData name="Jiajing Zhang" userId="7802dce7-f628-4069-86c2-f9df8f791874" providerId="ADAL" clId="{9987F966-C537-4CC9-8C04-BF8A8105B9D8}" dt="2023-03-15T17:31:46.582" v="142" actId="1037"/>
          <ac:picMkLst>
            <pc:docMk/>
            <pc:sldMk cId="2723658201" sldId="256"/>
            <ac:picMk id="10" creationId="{6CCC0AAB-FAA3-494C-B7E9-444392C23793}"/>
          </ac:picMkLst>
        </pc:picChg>
        <pc:picChg chg="mod">
          <ac:chgData name="Jiajing Zhang" userId="7802dce7-f628-4069-86c2-f9df8f791874" providerId="ADAL" clId="{9987F966-C537-4CC9-8C04-BF8A8105B9D8}" dt="2023-03-15T17:31:17.030" v="120" actId="1036"/>
          <ac:picMkLst>
            <pc:docMk/>
            <pc:sldMk cId="2723658201" sldId="256"/>
            <ac:picMk id="17" creationId="{D6E9D3FB-6167-49AF-BFC4-8BE7AABBD8BE}"/>
          </ac:picMkLst>
        </pc:picChg>
        <pc:picChg chg="mod">
          <ac:chgData name="Jiajing Zhang" userId="7802dce7-f628-4069-86c2-f9df8f791874" providerId="ADAL" clId="{9987F966-C537-4CC9-8C04-BF8A8105B9D8}" dt="2023-03-15T17:31:28.534" v="131" actId="1036"/>
          <ac:picMkLst>
            <pc:docMk/>
            <pc:sldMk cId="2723658201" sldId="256"/>
            <ac:picMk id="21" creationId="{5C2D1E3E-75CF-4A3F-BD23-9712024B1DC3}"/>
          </ac:picMkLst>
        </pc:picChg>
        <pc:picChg chg="mod">
          <ac:chgData name="Jiajing Zhang" userId="7802dce7-f628-4069-86c2-f9df8f791874" providerId="ADAL" clId="{9987F966-C537-4CC9-8C04-BF8A8105B9D8}" dt="2023-03-15T17:31:17.030" v="120" actId="1036"/>
          <ac:picMkLst>
            <pc:docMk/>
            <pc:sldMk cId="2723658201" sldId="256"/>
            <ac:picMk id="23" creationId="{4F33EDBB-55E2-48E2-8AEB-6B6598744104}"/>
          </ac:picMkLst>
        </pc:picChg>
        <pc:picChg chg="mod">
          <ac:chgData name="Jiajing Zhang" userId="7802dce7-f628-4069-86c2-f9df8f791874" providerId="ADAL" clId="{9987F966-C537-4CC9-8C04-BF8A8105B9D8}" dt="2023-03-15T17:31:17.030" v="120" actId="1036"/>
          <ac:picMkLst>
            <pc:docMk/>
            <pc:sldMk cId="2723658201" sldId="256"/>
            <ac:picMk id="25" creationId="{84B582B2-864B-4E99-85B9-BA0EF597FBF2}"/>
          </ac:picMkLst>
        </pc:picChg>
        <pc:picChg chg="mod">
          <ac:chgData name="Jiajing Zhang" userId="7802dce7-f628-4069-86c2-f9df8f791874" providerId="ADAL" clId="{9987F966-C537-4CC9-8C04-BF8A8105B9D8}" dt="2023-03-15T17:31:28.534" v="131" actId="1036"/>
          <ac:picMkLst>
            <pc:docMk/>
            <pc:sldMk cId="2723658201" sldId="256"/>
            <ac:picMk id="27" creationId="{9000D66F-13ED-4286-8D4C-CE52BDA2D7E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favicon">
            <a:extLst>
              <a:ext uri="{FF2B5EF4-FFF2-40B4-BE49-F238E27FC236}">
                <a16:creationId xmlns:a16="http://schemas.microsoft.com/office/drawing/2014/main" id="{D5ABBBC2-94AC-417C-A6AB-46309A03D7AF}"/>
              </a:ext>
            </a:extLst>
          </p:cNvPr>
          <p:cNvSpPr>
            <a:spLocks noChangeAspect="1" noChangeArrowheads="1"/>
          </p:cNvSpPr>
          <p:nvPr/>
        </p:nvSpPr>
        <p:spPr bwMode="auto">
          <a:xfrm>
            <a:off x="4319957"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Rectangle 6">
            <a:extLst>
              <a:ext uri="{FF2B5EF4-FFF2-40B4-BE49-F238E27FC236}">
                <a16:creationId xmlns:a16="http://schemas.microsoft.com/office/drawing/2014/main" id="{22BB0023-C549-497A-9711-7D05A5A0A048}"/>
              </a:ext>
            </a:extLst>
          </p:cNvPr>
          <p:cNvSpPr/>
          <p:nvPr/>
        </p:nvSpPr>
        <p:spPr>
          <a:xfrm>
            <a:off x="4326872"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466621" y="193320"/>
            <a:ext cx="1630710" cy="369332"/>
          </a:xfrm>
          <a:prstGeom prst="rect">
            <a:avLst/>
          </a:prstGeom>
          <a:noFill/>
        </p:spPr>
        <p:txBody>
          <a:bodyPr wrap="square" rtlCol="0">
            <a:spAutoFit/>
          </a:bodyPr>
          <a:lstStyle/>
          <a:p>
            <a:pPr algn="ctr"/>
            <a:r>
              <a:rPr lang="en-GB" b="1" dirty="0">
                <a:solidFill>
                  <a:schemeClr val="bg1"/>
                </a:solidFill>
              </a:rPr>
              <a:t>RE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919976" y="673620"/>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104681" y="63569"/>
            <a:ext cx="4112003" cy="2215991"/>
          </a:xfrm>
          <a:prstGeom prst="rect">
            <a:avLst/>
          </a:prstGeom>
          <a:noFill/>
        </p:spPr>
        <p:txBody>
          <a:bodyPr wrap="square" rtlCol="0">
            <a:spAutoFit/>
          </a:bodyPr>
          <a:lstStyle/>
          <a:p>
            <a:r>
              <a:rPr lang="en-GB" sz="2800" dirty="0">
                <a:solidFill>
                  <a:schemeClr val="accent6"/>
                </a:solidFill>
              </a:rPr>
              <a:t>Curriculum Intent</a:t>
            </a:r>
          </a:p>
          <a:p>
            <a:pPr algn="just"/>
            <a:r>
              <a:rPr lang="en-GB" sz="1100" dirty="0"/>
              <a:t>Our curriculum design for Religious Education is broken down into four key parts: </a:t>
            </a:r>
            <a:r>
              <a:rPr lang="en-GB" sz="1100" b="1" dirty="0"/>
              <a:t>knowledge</a:t>
            </a:r>
            <a:r>
              <a:rPr lang="en-GB" sz="1100" dirty="0"/>
              <a:t>, </a:t>
            </a:r>
            <a:r>
              <a:rPr lang="en-GB" sz="1100" b="1" dirty="0"/>
              <a:t>skills</a:t>
            </a:r>
            <a:r>
              <a:rPr lang="en-GB" sz="1100" dirty="0"/>
              <a:t>, </a:t>
            </a:r>
            <a:r>
              <a:rPr lang="en-GB" sz="1100" b="1" dirty="0"/>
              <a:t>understanding</a:t>
            </a:r>
            <a:r>
              <a:rPr lang="en-GB" sz="1100" dirty="0"/>
              <a:t> and </a:t>
            </a:r>
            <a:r>
              <a:rPr lang="en-GB" sz="1100" b="1" dirty="0"/>
              <a:t>vocabulary</a:t>
            </a:r>
            <a:r>
              <a:rPr lang="en-GB" sz="1100" dirty="0"/>
              <a:t>. These areas have been sequenced in each year group ensuring they are progressive and everyone understands the intended end-points. Religious Education makes up part of our outer curriculum and reflects our embedded </a:t>
            </a:r>
            <a:r>
              <a:rPr lang="en-GB" sz="1100" dirty="0">
                <a:effectLst/>
                <a:latin typeface="Calibri" panose="020F0502020204030204" pitchFamily="34" charset="0"/>
                <a:ea typeface="Times New Roman" panose="02020603050405020304" pitchFamily="18" charset="0"/>
                <a:cs typeface="Arial" panose="020B0604020202020204" pitchFamily="34" charset="0"/>
              </a:rPr>
              <a:t>values including respect and understanding.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GB" sz="1100" dirty="0"/>
          </a:p>
          <a:p>
            <a:pPr algn="just"/>
            <a:r>
              <a:rPr lang="en-GB" sz="1100" dirty="0"/>
              <a:t>The development of knowledge, skills and understanding focuses on two key aspects of learning in Religious Education; ‘Learning about region and belief’ and  ‘Learning from religion and belief’. </a:t>
            </a:r>
          </a:p>
        </p:txBody>
      </p:sp>
      <p:sp>
        <p:nvSpPr>
          <p:cNvPr id="13" name="TextBox 12">
            <a:extLst>
              <a:ext uri="{FF2B5EF4-FFF2-40B4-BE49-F238E27FC236}">
                <a16:creationId xmlns:a16="http://schemas.microsoft.com/office/drawing/2014/main" id="{00439D71-8976-41CF-ABF5-EEF1A260B207}"/>
              </a:ext>
            </a:extLst>
          </p:cNvPr>
          <p:cNvSpPr txBox="1"/>
          <p:nvPr/>
        </p:nvSpPr>
        <p:spPr>
          <a:xfrm>
            <a:off x="46376" y="2315071"/>
            <a:ext cx="4239022" cy="4262705"/>
          </a:xfrm>
          <a:prstGeom prst="rect">
            <a:avLst/>
          </a:prstGeom>
          <a:noFill/>
        </p:spPr>
        <p:txBody>
          <a:bodyPr wrap="square" rtlCol="0">
            <a:spAutoFit/>
          </a:bodyPr>
          <a:lstStyle/>
          <a:p>
            <a:r>
              <a:rPr lang="en-GB" sz="2800" dirty="0">
                <a:solidFill>
                  <a:schemeClr val="accent6"/>
                </a:solidFill>
              </a:rPr>
              <a:t>Curriculum Implementation</a:t>
            </a:r>
          </a:p>
          <a:p>
            <a:pPr algn="just"/>
            <a:r>
              <a:rPr lang="en-GB" sz="1100" dirty="0"/>
              <a:t>We follow the Scheme of Learning called Jigsaw RE to encourage self-awareness and reflection within an enquiry-led approach, allowing the pupils to develop their curiosity for other religions. We want all pupils to recognise how religious education promotes discernment and enables the pupils to combat prejudice, preparing them for adult life, employment and life-long learning. </a:t>
            </a:r>
          </a:p>
          <a:p>
            <a:pPr algn="just"/>
            <a:endParaRPr lang="en-GB" sz="1100" dirty="0"/>
          </a:p>
          <a:p>
            <a:pPr algn="just"/>
            <a:r>
              <a:rPr lang="en-GB" sz="1100" dirty="0"/>
              <a:t>There are RE themed assemblies throughout the year, which contributes to the development of the pupils' curiosity for Christianity and other religions. This gives them a better understanding of the multi-cultural society they live in.</a:t>
            </a:r>
          </a:p>
          <a:p>
            <a:pPr algn="just"/>
            <a:endParaRPr lang="en-GB" sz="1100" dirty="0"/>
          </a:p>
          <a:p>
            <a:pPr algn="just"/>
            <a:r>
              <a:rPr lang="en-GB" sz="1100" dirty="0"/>
              <a:t>Like other foundation subjects, Religious Education lessons have a clear process which involves retrieving learning, exploring Religious Education as a subject, presenting a clear objective and key vocabulary as well as summarising the knowledge and skills the children will learn and remember.</a:t>
            </a:r>
          </a:p>
          <a:p>
            <a:pPr algn="just"/>
            <a:endParaRPr lang="en-GB" sz="1200" dirty="0"/>
          </a:p>
          <a:p>
            <a:endParaRPr lang="en-GB" sz="1600" dirty="0"/>
          </a:p>
          <a:p>
            <a:endParaRPr lang="en-GB" sz="28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6264873" y="39052"/>
            <a:ext cx="3362262" cy="2215991"/>
          </a:xfrm>
          <a:prstGeom prst="rect">
            <a:avLst/>
          </a:prstGeom>
          <a:noFill/>
        </p:spPr>
        <p:txBody>
          <a:bodyPr wrap="square" rtlCol="0">
            <a:spAutoFit/>
          </a:bodyPr>
          <a:lstStyle/>
          <a:p>
            <a:r>
              <a:rPr lang="en-GB" sz="2800" dirty="0">
                <a:solidFill>
                  <a:schemeClr val="accent6"/>
                </a:solidFill>
              </a:rPr>
              <a:t>Curriculum Impact</a:t>
            </a:r>
          </a:p>
          <a:p>
            <a:pPr algn="just"/>
            <a:r>
              <a:rPr lang="en-GB" sz="1100" dirty="0"/>
              <a:t>Our broad and balanced RE curriculum aims to engage, inspire, challenge and encourage all pupils, equipping them with the </a:t>
            </a:r>
            <a:r>
              <a:rPr lang="en-GB" sz="1100" b="1" dirty="0"/>
              <a:t>understanding</a:t>
            </a:r>
            <a:r>
              <a:rPr lang="en-GB" sz="1100" dirty="0"/>
              <a:t>, </a:t>
            </a:r>
            <a:r>
              <a:rPr lang="en-GB" sz="1100" b="1" dirty="0"/>
              <a:t>knowledge</a:t>
            </a:r>
            <a:r>
              <a:rPr lang="en-GB" sz="1100" dirty="0"/>
              <a:t> and </a:t>
            </a:r>
            <a:r>
              <a:rPr lang="en-GB" sz="1100" b="1" dirty="0"/>
              <a:t>skills</a:t>
            </a:r>
            <a:r>
              <a:rPr lang="en-GB" sz="1100" dirty="0"/>
              <a:t> to explore different religious beliefs, cultures and values.</a:t>
            </a:r>
          </a:p>
          <a:p>
            <a:pPr algn="just"/>
            <a:endParaRPr lang="en-GB" sz="1100" dirty="0"/>
          </a:p>
          <a:p>
            <a:pPr algn="just"/>
            <a:r>
              <a:rPr lang="en-GB" sz="1100" dirty="0"/>
              <a:t>The effective teaching of RE will develop each pupil spiritually, morally, socially and culturally; enabling them to show the core values they learn at Zouch towards the beliefs found within our local community, wider community and multi-cultural society. </a:t>
            </a: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0" y="5542593"/>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6264873" y="3179126"/>
            <a:ext cx="3516502" cy="2807243"/>
          </a:xfrm>
          <a:prstGeom prst="rect">
            <a:avLst/>
          </a:prstGeom>
          <a:noFill/>
        </p:spPr>
        <p:txBody>
          <a:bodyPr wrap="square" rtlCol="0">
            <a:spAutoFit/>
          </a:bodyPr>
          <a:lstStyle/>
          <a:p>
            <a:r>
              <a:rPr lang="en-GB" sz="2800" dirty="0">
                <a:solidFill>
                  <a:schemeClr val="accent6"/>
                </a:solidFill>
              </a:rPr>
              <a:t>Assessment</a:t>
            </a:r>
          </a:p>
          <a:p>
            <a:pPr algn="just">
              <a:lnSpc>
                <a:spcPct val="107000"/>
              </a:lnSpc>
              <a:spcAft>
                <a:spcPts val="800"/>
              </a:spcAft>
            </a:pPr>
            <a:r>
              <a:rPr lang="en-GB" sz="1100" dirty="0"/>
              <a:t>Each enquiry has built-in assessment.  This task is the formal opportunity for teacher assessment of the pupils’ knowledge of that religion, depth of critical thinking, and ability to answer the enquiry question. This stand-alone evidence is used in conjunction with other evidence such as records of discussions and annotations from other lessons within the enquiry to assist the teacher in assessing whether a pupil is working at the expected level or towards or beyond it. </a:t>
            </a:r>
            <a:r>
              <a:rPr lang="en-US" sz="1100" dirty="0"/>
              <a:t>Teachers record the progress of each child termly and use this to inform and adapt  future planning. </a:t>
            </a:r>
          </a:p>
          <a:p>
            <a:pPr algn="just">
              <a:lnSpc>
                <a:spcPct val="107000"/>
              </a:lnSpc>
              <a:spcAft>
                <a:spcPts val="800"/>
              </a:spcAft>
            </a:pPr>
            <a:endParaRPr lang="en-GB" sz="1200" dirty="0"/>
          </a:p>
        </p:txBody>
      </p:sp>
      <p:pic>
        <p:nvPicPr>
          <p:cNvPr id="3" name="Picture 2">
            <a:extLst>
              <a:ext uri="{FF2B5EF4-FFF2-40B4-BE49-F238E27FC236}">
                <a16:creationId xmlns:a16="http://schemas.microsoft.com/office/drawing/2014/main" id="{3512BF96-BAC6-4446-86F8-38117C20A89B}"/>
              </a:ext>
            </a:extLst>
          </p:cNvPr>
          <p:cNvPicPr>
            <a:picLocks noChangeAspect="1"/>
          </p:cNvPicPr>
          <p:nvPr/>
        </p:nvPicPr>
        <p:blipFill>
          <a:blip r:embed="rId4"/>
          <a:stretch>
            <a:fillRect/>
          </a:stretch>
        </p:blipFill>
        <p:spPr>
          <a:xfrm>
            <a:off x="4686548" y="1819207"/>
            <a:ext cx="1223834" cy="991728"/>
          </a:xfrm>
          <a:prstGeom prst="rect">
            <a:avLst/>
          </a:prstGeom>
        </p:spPr>
      </p:pic>
      <p:pic>
        <p:nvPicPr>
          <p:cNvPr id="9" name="Picture 8">
            <a:extLst>
              <a:ext uri="{FF2B5EF4-FFF2-40B4-BE49-F238E27FC236}">
                <a16:creationId xmlns:a16="http://schemas.microsoft.com/office/drawing/2014/main" id="{FE4A645B-F295-4DA6-A84A-8B7CE2AD9EDA}"/>
              </a:ext>
            </a:extLst>
          </p:cNvPr>
          <p:cNvPicPr>
            <a:picLocks noChangeAspect="1"/>
          </p:cNvPicPr>
          <p:nvPr/>
        </p:nvPicPr>
        <p:blipFill>
          <a:blip r:embed="rId5"/>
          <a:stretch>
            <a:fillRect/>
          </a:stretch>
        </p:blipFill>
        <p:spPr>
          <a:xfrm>
            <a:off x="4275022" y="2890995"/>
            <a:ext cx="673148" cy="539731"/>
          </a:xfrm>
          <a:prstGeom prst="rect">
            <a:avLst/>
          </a:prstGeom>
        </p:spPr>
      </p:pic>
      <p:pic>
        <p:nvPicPr>
          <p:cNvPr id="17" name="Picture 16">
            <a:extLst>
              <a:ext uri="{FF2B5EF4-FFF2-40B4-BE49-F238E27FC236}">
                <a16:creationId xmlns:a16="http://schemas.microsoft.com/office/drawing/2014/main" id="{D6E9D3FB-6167-49AF-BFC4-8BE7AABBD8BE}"/>
              </a:ext>
            </a:extLst>
          </p:cNvPr>
          <p:cNvPicPr>
            <a:picLocks noChangeAspect="1"/>
          </p:cNvPicPr>
          <p:nvPr/>
        </p:nvPicPr>
        <p:blipFill>
          <a:blip r:embed="rId6"/>
          <a:stretch>
            <a:fillRect/>
          </a:stretch>
        </p:blipFill>
        <p:spPr>
          <a:xfrm>
            <a:off x="4961956" y="2882606"/>
            <a:ext cx="673149" cy="540331"/>
          </a:xfrm>
          <a:prstGeom prst="rect">
            <a:avLst/>
          </a:prstGeom>
        </p:spPr>
      </p:pic>
      <p:pic>
        <p:nvPicPr>
          <p:cNvPr id="21" name="Picture 20">
            <a:extLst>
              <a:ext uri="{FF2B5EF4-FFF2-40B4-BE49-F238E27FC236}">
                <a16:creationId xmlns:a16="http://schemas.microsoft.com/office/drawing/2014/main" id="{5C2D1E3E-75CF-4A3F-BD23-9712024B1DC3}"/>
              </a:ext>
            </a:extLst>
          </p:cNvPr>
          <p:cNvPicPr>
            <a:picLocks noChangeAspect="1"/>
          </p:cNvPicPr>
          <p:nvPr/>
        </p:nvPicPr>
        <p:blipFill>
          <a:blip r:embed="rId7"/>
          <a:stretch>
            <a:fillRect/>
          </a:stretch>
        </p:blipFill>
        <p:spPr>
          <a:xfrm>
            <a:off x="5652009" y="2882606"/>
            <a:ext cx="669388" cy="539732"/>
          </a:xfrm>
          <a:prstGeom prst="rect">
            <a:avLst/>
          </a:prstGeom>
        </p:spPr>
      </p:pic>
      <p:pic>
        <p:nvPicPr>
          <p:cNvPr id="23" name="Picture 22">
            <a:extLst>
              <a:ext uri="{FF2B5EF4-FFF2-40B4-BE49-F238E27FC236}">
                <a16:creationId xmlns:a16="http://schemas.microsoft.com/office/drawing/2014/main" id="{4F33EDBB-55E2-48E2-8AEB-6B6598744104}"/>
              </a:ext>
            </a:extLst>
          </p:cNvPr>
          <p:cNvPicPr>
            <a:picLocks noChangeAspect="1"/>
          </p:cNvPicPr>
          <p:nvPr/>
        </p:nvPicPr>
        <p:blipFill>
          <a:blip r:embed="rId8"/>
          <a:stretch>
            <a:fillRect/>
          </a:stretch>
        </p:blipFill>
        <p:spPr>
          <a:xfrm>
            <a:off x="4307605" y="3518603"/>
            <a:ext cx="662725" cy="540330"/>
          </a:xfrm>
          <a:prstGeom prst="rect">
            <a:avLst/>
          </a:prstGeom>
        </p:spPr>
      </p:pic>
      <p:pic>
        <p:nvPicPr>
          <p:cNvPr id="25" name="Picture 24">
            <a:extLst>
              <a:ext uri="{FF2B5EF4-FFF2-40B4-BE49-F238E27FC236}">
                <a16:creationId xmlns:a16="http://schemas.microsoft.com/office/drawing/2014/main" id="{84B582B2-864B-4E99-85B9-BA0EF597FBF2}"/>
              </a:ext>
            </a:extLst>
          </p:cNvPr>
          <p:cNvPicPr>
            <a:picLocks noChangeAspect="1"/>
          </p:cNvPicPr>
          <p:nvPr/>
        </p:nvPicPr>
        <p:blipFill>
          <a:blip r:embed="rId9"/>
          <a:stretch>
            <a:fillRect/>
          </a:stretch>
        </p:blipFill>
        <p:spPr>
          <a:xfrm>
            <a:off x="4976604" y="3518478"/>
            <a:ext cx="669388" cy="539732"/>
          </a:xfrm>
          <a:prstGeom prst="rect">
            <a:avLst/>
          </a:prstGeom>
        </p:spPr>
      </p:pic>
      <p:pic>
        <p:nvPicPr>
          <p:cNvPr id="27" name="Picture 26">
            <a:extLst>
              <a:ext uri="{FF2B5EF4-FFF2-40B4-BE49-F238E27FC236}">
                <a16:creationId xmlns:a16="http://schemas.microsoft.com/office/drawing/2014/main" id="{9000D66F-13ED-4286-8D4C-CE52BDA2D7E8}"/>
              </a:ext>
            </a:extLst>
          </p:cNvPr>
          <p:cNvPicPr>
            <a:picLocks noChangeAspect="1"/>
          </p:cNvPicPr>
          <p:nvPr/>
        </p:nvPicPr>
        <p:blipFill>
          <a:blip r:embed="rId10"/>
          <a:stretch>
            <a:fillRect/>
          </a:stretch>
        </p:blipFill>
        <p:spPr>
          <a:xfrm>
            <a:off x="5660408" y="3511548"/>
            <a:ext cx="665815" cy="536851"/>
          </a:xfrm>
          <a:prstGeom prst="rect">
            <a:avLst/>
          </a:prstGeom>
        </p:spPr>
      </p:pic>
      <p:pic>
        <p:nvPicPr>
          <p:cNvPr id="5" name="Picture 4">
            <a:extLst>
              <a:ext uri="{FF2B5EF4-FFF2-40B4-BE49-F238E27FC236}">
                <a16:creationId xmlns:a16="http://schemas.microsoft.com/office/drawing/2014/main" id="{3108F8E3-3D1D-471D-8763-6B2F8B886B7C}"/>
              </a:ext>
            </a:extLst>
          </p:cNvPr>
          <p:cNvPicPr>
            <a:picLocks noChangeAspect="1"/>
          </p:cNvPicPr>
          <p:nvPr/>
        </p:nvPicPr>
        <p:blipFill>
          <a:blip r:embed="rId11"/>
          <a:stretch>
            <a:fillRect/>
          </a:stretch>
        </p:blipFill>
        <p:spPr>
          <a:xfrm>
            <a:off x="4398612" y="4282066"/>
            <a:ext cx="1867161" cy="1257475"/>
          </a:xfrm>
          <a:prstGeom prst="rect">
            <a:avLst/>
          </a:prstGeom>
        </p:spPr>
      </p:pic>
      <p:pic>
        <p:nvPicPr>
          <p:cNvPr id="11" name="Picture 10">
            <a:extLst>
              <a:ext uri="{FF2B5EF4-FFF2-40B4-BE49-F238E27FC236}">
                <a16:creationId xmlns:a16="http://schemas.microsoft.com/office/drawing/2014/main" id="{34988508-FF14-41FD-AEBF-33780E5A32EC}"/>
              </a:ext>
            </a:extLst>
          </p:cNvPr>
          <p:cNvPicPr>
            <a:picLocks noChangeAspect="1"/>
          </p:cNvPicPr>
          <p:nvPr/>
        </p:nvPicPr>
        <p:blipFill>
          <a:blip r:embed="rId12"/>
          <a:stretch>
            <a:fillRect/>
          </a:stretch>
        </p:blipFill>
        <p:spPr>
          <a:xfrm>
            <a:off x="6343604" y="2229786"/>
            <a:ext cx="1693977" cy="974182"/>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2CB311-D602-44BC-9F36-4933E42FF7E3}">
  <ds:schemaRefs>
    <ds:schemaRef ds:uri="http://purl.org/dc/dcmitype/"/>
    <ds:schemaRef ds:uri="cc5892c0-0e9e-4b3a-a484-fd9581405906"/>
    <ds:schemaRef ds:uri="http://schemas.microsoft.com/office/2006/documentManagement/types"/>
    <ds:schemaRef ds:uri="http://purl.org/dc/terms/"/>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0d2ddb52-560e-4a31-a7b2-a795bd5cd35c"/>
    <ds:schemaRef ds:uri="http://purl.org/dc/elements/1.1/"/>
    <ds:schemaRef ds:uri="http://schemas.microsoft.com/sharepoint/v3"/>
  </ds:schemaRefs>
</ds:datastoreItem>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3BAEEDF5-9118-4B30-8259-A35E935A6C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162</TotalTime>
  <Words>433</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Jiajing Zhang</cp:lastModifiedBy>
  <cp:revision>5</cp:revision>
  <dcterms:created xsi:type="dcterms:W3CDTF">2023-03-13T16:03:16Z</dcterms:created>
  <dcterms:modified xsi:type="dcterms:W3CDTF">2026-05-13T15:26:50Z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