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7" autoAdjust="0"/>
    <p:restoredTop sz="94660"/>
  </p:normalViewPr>
  <p:slideViewPr>
    <p:cSldViewPr snapToGrid="0">
      <p:cViewPr>
        <p:scale>
          <a:sx n="90" d="100"/>
          <a:sy n="90" d="100"/>
        </p:scale>
        <p:origin x="582"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larissa" userId="27c7a428-53ea-4152-81c9-424edd3a6c87" providerId="ADAL" clId="{1C4C9FD9-FC38-4019-AC5F-D170B859D6B7}"/>
    <pc:docChg chg="modSld">
      <pc:chgData name="Clarissa" userId="27c7a428-53ea-4152-81c9-424edd3a6c87" providerId="ADAL" clId="{1C4C9FD9-FC38-4019-AC5F-D170B859D6B7}" dt="2026-05-13T15:13:41.556" v="130" actId="1076"/>
      <pc:docMkLst>
        <pc:docMk/>
      </pc:docMkLst>
      <pc:sldChg chg="modSp mod">
        <pc:chgData name="Clarissa" userId="27c7a428-53ea-4152-81c9-424edd3a6c87" providerId="ADAL" clId="{1C4C9FD9-FC38-4019-AC5F-D170B859D6B7}" dt="2026-05-13T15:13:41.556" v="130" actId="1076"/>
        <pc:sldMkLst>
          <pc:docMk/>
          <pc:sldMk cId="2723658201" sldId="256"/>
        </pc:sldMkLst>
        <pc:spChg chg="mod">
          <ac:chgData name="Clarissa" userId="27c7a428-53ea-4152-81c9-424edd3a6c87" providerId="ADAL" clId="{1C4C9FD9-FC38-4019-AC5F-D170B859D6B7}" dt="2026-05-13T15:11:14.073" v="105" actId="20577"/>
          <ac:spMkLst>
            <pc:docMk/>
            <pc:sldMk cId="2723658201" sldId="256"/>
            <ac:spMk id="12" creationId="{17B8374A-3765-4DC4-959E-11214BA14FC2}"/>
          </ac:spMkLst>
        </pc:spChg>
        <pc:spChg chg="mod">
          <ac:chgData name="Clarissa" userId="27c7a428-53ea-4152-81c9-424edd3a6c87" providerId="ADAL" clId="{1C4C9FD9-FC38-4019-AC5F-D170B859D6B7}" dt="2026-05-13T15:10:01.445" v="103" actId="20577"/>
          <ac:spMkLst>
            <pc:docMk/>
            <pc:sldMk cId="2723658201" sldId="256"/>
            <ac:spMk id="13" creationId="{00439D71-8976-41CF-ABF5-EEF1A260B207}"/>
          </ac:spMkLst>
        </pc:spChg>
        <pc:spChg chg="mod">
          <ac:chgData name="Clarissa" userId="27c7a428-53ea-4152-81c9-424edd3a6c87" providerId="ADAL" clId="{1C4C9FD9-FC38-4019-AC5F-D170B859D6B7}" dt="2026-05-13T15:13:41.556" v="130" actId="1076"/>
          <ac:spMkLst>
            <pc:docMk/>
            <pc:sldMk cId="2723658201" sldId="256"/>
            <ac:spMk id="14" creationId="{630CB3E7-9093-4A41-9633-DCA3B27936D7}"/>
          </ac:spMkLst>
        </pc:spChg>
      </pc:sldChg>
    </pc:docChg>
  </pc:docChgLst>
  <pc:docChgLst>
    <pc:chgData name="Emily Cole" userId="da07aecb-f5a9-48c4-addf-2de6ce0b9fc0" providerId="ADAL" clId="{DD2AB923-7D3A-47AF-BD4E-1D503C86D8A6}"/>
    <pc:docChg chg="custSel modSld">
      <pc:chgData name="Emily Cole" userId="da07aecb-f5a9-48c4-addf-2de6ce0b9fc0" providerId="ADAL" clId="{DD2AB923-7D3A-47AF-BD4E-1D503C86D8A6}" dt="2023-03-22T13:33:13.132" v="76" actId="20577"/>
      <pc:docMkLst>
        <pc:docMk/>
      </pc:docMkLst>
      <pc:sldChg chg="modSp mod">
        <pc:chgData name="Emily Cole" userId="da07aecb-f5a9-48c4-addf-2de6ce0b9fc0" providerId="ADAL" clId="{DD2AB923-7D3A-47AF-BD4E-1D503C86D8A6}" dt="2023-03-22T13:33:13.132" v="76" actId="20577"/>
        <pc:sldMkLst>
          <pc:docMk/>
          <pc:sldMk cId="2723658201" sldId="256"/>
        </pc:sldMkLst>
        <pc:spChg chg="mod">
          <ac:chgData name="Emily Cole" userId="da07aecb-f5a9-48c4-addf-2de6ce0b9fc0" providerId="ADAL" clId="{DD2AB923-7D3A-47AF-BD4E-1D503C86D8A6}" dt="2023-03-22T13:33:13.132" v="76" actId="20577"/>
          <ac:spMkLst>
            <pc:docMk/>
            <pc:sldMk cId="2723658201" sldId="256"/>
            <ac:spMk id="13" creationId="{00439D71-8976-41CF-ABF5-EEF1A260B207}"/>
          </ac:spMkLst>
        </pc:spChg>
      </pc:sldChg>
    </pc:docChg>
  </pc:docChgLst>
  <pc:docChgLst>
    <pc:chgData name="Emily Cole" userId="da07aecb-f5a9-48c4-addf-2de6ce0b9fc0" providerId="ADAL" clId="{3AE7C258-53B0-408B-8761-8C09504A3EC8}"/>
    <pc:docChg chg="undo custSel modSld">
      <pc:chgData name="Emily Cole" userId="da07aecb-f5a9-48c4-addf-2de6ce0b9fc0" providerId="ADAL" clId="{3AE7C258-53B0-408B-8761-8C09504A3EC8}" dt="2023-03-15T17:16:50.402" v="1260" actId="20577"/>
      <pc:docMkLst>
        <pc:docMk/>
      </pc:docMkLst>
      <pc:sldChg chg="modSp mod">
        <pc:chgData name="Emily Cole" userId="da07aecb-f5a9-48c4-addf-2de6ce0b9fc0" providerId="ADAL" clId="{3AE7C258-53B0-408B-8761-8C09504A3EC8}" dt="2023-03-15T17:16:50.402" v="1260" actId="20577"/>
        <pc:sldMkLst>
          <pc:docMk/>
          <pc:sldMk cId="2723658201" sldId="256"/>
        </pc:sldMkLst>
        <pc:spChg chg="mod">
          <ac:chgData name="Emily Cole" userId="da07aecb-f5a9-48c4-addf-2de6ce0b9fc0" providerId="ADAL" clId="{3AE7C258-53B0-408B-8761-8C09504A3EC8}" dt="2023-03-15T17:06:26.085" v="463" actId="20577"/>
          <ac:spMkLst>
            <pc:docMk/>
            <pc:sldMk cId="2723658201" sldId="256"/>
            <ac:spMk id="12" creationId="{17B8374A-3765-4DC4-959E-11214BA14FC2}"/>
          </ac:spMkLst>
        </pc:spChg>
        <pc:spChg chg="mod">
          <ac:chgData name="Emily Cole" userId="da07aecb-f5a9-48c4-addf-2de6ce0b9fc0" providerId="ADAL" clId="{3AE7C258-53B0-408B-8761-8C09504A3EC8}" dt="2023-03-15T17:16:50.402" v="1260" actId="20577"/>
          <ac:spMkLst>
            <pc:docMk/>
            <pc:sldMk cId="2723658201" sldId="256"/>
            <ac:spMk id="13" creationId="{00439D71-8976-41CF-ABF5-EEF1A260B207}"/>
          </ac:spMkLst>
        </pc:spChg>
        <pc:spChg chg="mod">
          <ac:chgData name="Emily Cole" userId="da07aecb-f5a9-48c4-addf-2de6ce0b9fc0" providerId="ADAL" clId="{3AE7C258-53B0-408B-8761-8C09504A3EC8}" dt="2023-03-15T16:55:13.495" v="355" actId="1076"/>
          <ac:spMkLst>
            <pc:docMk/>
            <pc:sldMk cId="2723658201" sldId="256"/>
            <ac:spMk id="14" creationId="{630CB3E7-9093-4A41-9633-DCA3B27936D7}"/>
          </ac:spMkLst>
        </pc:spChg>
        <pc:spChg chg="mod">
          <ac:chgData name="Emily Cole" userId="da07aecb-f5a9-48c4-addf-2de6ce0b9fc0" providerId="ADAL" clId="{3AE7C258-53B0-408B-8761-8C09504A3EC8}" dt="2023-03-15T17:08:42.498" v="724" actId="1076"/>
          <ac:spMkLst>
            <pc:docMk/>
            <pc:sldMk cId="2723658201" sldId="256"/>
            <ac:spMk id="16" creationId="{20484911-AFDA-4FDA-92A3-6BABD77487CB}"/>
          </ac:spMkLst>
        </pc:spChg>
      </pc:sldChg>
    </pc:docChg>
  </pc:docChgLst>
  <pc:docChgLst>
    <pc:chgData name="Neil Morris" userId="0e563a00-bac6-4476-9e73-21e3726e2a48" providerId="ADAL" clId="{55DC20C8-3A92-4BFB-B2D0-2A60D9ED00F6}"/>
    <pc:docChg chg="modSld">
      <pc:chgData name="Neil Morris" userId="0e563a00-bac6-4476-9e73-21e3726e2a48" providerId="ADAL" clId="{55DC20C8-3A92-4BFB-B2D0-2A60D9ED00F6}" dt="2023-03-16T15:47:40.632" v="33" actId="1076"/>
      <pc:docMkLst>
        <pc:docMk/>
      </pc:docMkLst>
      <pc:sldChg chg="addSp modSp mod">
        <pc:chgData name="Neil Morris" userId="0e563a00-bac6-4476-9e73-21e3726e2a48" providerId="ADAL" clId="{55DC20C8-3A92-4BFB-B2D0-2A60D9ED00F6}" dt="2023-03-16T15:47:40.632" v="33" actId="1076"/>
        <pc:sldMkLst>
          <pc:docMk/>
          <pc:sldMk cId="2723658201" sldId="256"/>
        </pc:sldMkLst>
        <pc:spChg chg="mod">
          <ac:chgData name="Neil Morris" userId="0e563a00-bac6-4476-9e73-21e3726e2a48" providerId="ADAL" clId="{55DC20C8-3A92-4BFB-B2D0-2A60D9ED00F6}" dt="2023-03-16T15:44:56.807" v="26" actId="1076"/>
          <ac:spMkLst>
            <pc:docMk/>
            <pc:sldMk cId="2723658201" sldId="256"/>
            <ac:spMk id="7" creationId="{22BB0023-C549-497A-9711-7D05A5A0A048}"/>
          </ac:spMkLst>
        </pc:spChg>
        <pc:spChg chg="mod">
          <ac:chgData name="Neil Morris" userId="0e563a00-bac6-4476-9e73-21e3726e2a48" providerId="ADAL" clId="{55DC20C8-3A92-4BFB-B2D0-2A60D9ED00F6}" dt="2023-03-16T15:43:52.149" v="19" actId="1076"/>
          <ac:spMkLst>
            <pc:docMk/>
            <pc:sldMk cId="2723658201" sldId="256"/>
            <ac:spMk id="8" creationId="{56DECB03-CEA2-4158-BF20-F4B5A258A247}"/>
          </ac:spMkLst>
        </pc:spChg>
        <pc:spChg chg="mod">
          <ac:chgData name="Neil Morris" userId="0e563a00-bac6-4476-9e73-21e3726e2a48" providerId="ADAL" clId="{55DC20C8-3A92-4BFB-B2D0-2A60D9ED00F6}" dt="2023-03-16T15:43:43.666" v="16" actId="1076"/>
          <ac:spMkLst>
            <pc:docMk/>
            <pc:sldMk cId="2723658201" sldId="256"/>
            <ac:spMk id="12" creationId="{17B8374A-3765-4DC4-959E-11214BA14FC2}"/>
          </ac:spMkLst>
        </pc:spChg>
        <pc:spChg chg="mod">
          <ac:chgData name="Neil Morris" userId="0e563a00-bac6-4476-9e73-21e3726e2a48" providerId="ADAL" clId="{55DC20C8-3A92-4BFB-B2D0-2A60D9ED00F6}" dt="2023-03-16T15:45:33.854" v="30" actId="20577"/>
          <ac:spMkLst>
            <pc:docMk/>
            <pc:sldMk cId="2723658201" sldId="256"/>
            <ac:spMk id="13" creationId="{00439D71-8976-41CF-ABF5-EEF1A260B207}"/>
          </ac:spMkLst>
        </pc:spChg>
        <pc:spChg chg="mod ord">
          <ac:chgData name="Neil Morris" userId="0e563a00-bac6-4476-9e73-21e3726e2a48" providerId="ADAL" clId="{55DC20C8-3A92-4BFB-B2D0-2A60D9ED00F6}" dt="2023-03-16T15:46:12.678" v="31" actId="20577"/>
          <ac:spMkLst>
            <pc:docMk/>
            <pc:sldMk cId="2723658201" sldId="256"/>
            <ac:spMk id="14" creationId="{630CB3E7-9093-4A41-9633-DCA3B27936D7}"/>
          </ac:spMkLst>
        </pc:spChg>
        <pc:spChg chg="mod">
          <ac:chgData name="Neil Morris" userId="0e563a00-bac6-4476-9e73-21e3726e2a48" providerId="ADAL" clId="{55DC20C8-3A92-4BFB-B2D0-2A60D9ED00F6}" dt="2023-03-16T15:44:08" v="22" actId="404"/>
          <ac:spMkLst>
            <pc:docMk/>
            <pc:sldMk cId="2723658201" sldId="256"/>
            <ac:spMk id="16" creationId="{20484911-AFDA-4FDA-92A3-6BABD77487CB}"/>
          </ac:spMkLst>
        </pc:spChg>
        <pc:picChg chg="add mod">
          <ac:chgData name="Neil Morris" userId="0e563a00-bac6-4476-9e73-21e3726e2a48" providerId="ADAL" clId="{55DC20C8-3A92-4BFB-B2D0-2A60D9ED00F6}" dt="2023-03-16T15:47:40.632" v="33" actId="1076"/>
          <ac:picMkLst>
            <pc:docMk/>
            <pc:sldMk cId="2723658201" sldId="256"/>
            <ac:picMk id="3" creationId="{3ACAF6CB-D052-4C00-B1D7-B9F05F78534C}"/>
          </ac:picMkLst>
        </pc:picChg>
        <pc:picChg chg="mod">
          <ac:chgData name="Neil Morris" userId="0e563a00-bac6-4476-9e73-21e3726e2a48" providerId="ADAL" clId="{55DC20C8-3A92-4BFB-B2D0-2A60D9ED00F6}" dt="2023-03-16T15:44:53.370" v="25" actId="14100"/>
          <ac:picMkLst>
            <pc:docMk/>
            <pc:sldMk cId="2723658201" sldId="256"/>
            <ac:picMk id="10" creationId="{6CCC0AAB-FAA3-494C-B7E9-444392C23793}"/>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93EE271-A3E8-4254-82F4-40FCBBC7D9CD}" type="datetimeFigureOut">
              <a:rPr lang="en-GB" smtClean="0"/>
              <a:t>13/05/2026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4504729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93EE271-A3E8-4254-82F4-40FCBBC7D9CD}" type="datetimeFigureOut">
              <a:rPr lang="en-GB" smtClean="0"/>
              <a:t>13/05/2026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5781749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93EE271-A3E8-4254-82F4-40FCBBC7D9CD}" type="datetimeFigureOut">
              <a:rPr lang="en-GB" smtClean="0"/>
              <a:t>13/05/2026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4915609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93EE271-A3E8-4254-82F4-40FCBBC7D9CD}" type="datetimeFigureOut">
              <a:rPr lang="en-GB" smtClean="0"/>
              <a:t>13/05/2026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3517068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93EE271-A3E8-4254-82F4-40FCBBC7D9CD}" type="datetimeFigureOut">
              <a:rPr lang="en-GB" smtClean="0"/>
              <a:t>13/05/2026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28979330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93EE271-A3E8-4254-82F4-40FCBBC7D9CD}" type="datetimeFigureOut">
              <a:rPr lang="en-GB" smtClean="0"/>
              <a:t>13/05/2026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36438297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93EE271-A3E8-4254-82F4-40FCBBC7D9CD}" type="datetimeFigureOut">
              <a:rPr lang="en-GB" smtClean="0"/>
              <a:t>13/05/2026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3422200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3EE271-A3E8-4254-82F4-40FCBBC7D9CD}" type="datetimeFigureOut">
              <a:rPr lang="en-GB" smtClean="0"/>
              <a:t>13/05/2026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2480669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3EE271-A3E8-4254-82F4-40FCBBC7D9CD}" type="datetimeFigureOut">
              <a:rPr lang="en-GB" smtClean="0"/>
              <a:t>13/05/2026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3895475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93EE271-A3E8-4254-82F4-40FCBBC7D9CD}" type="datetimeFigureOut">
              <a:rPr lang="en-GB" smtClean="0"/>
              <a:t>13/05/2026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1087916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93EE271-A3E8-4254-82F4-40FCBBC7D9CD}" type="datetimeFigureOut">
              <a:rPr lang="en-GB" smtClean="0"/>
              <a:t>13/05/2026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3559457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3EE271-A3E8-4254-82F4-40FCBBC7D9CD}" type="datetimeFigureOut">
              <a:rPr lang="en-GB" smtClean="0"/>
              <a:t>13/05/2026</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49C3EE-8D0D-4D79-A3D8-11B85EAD76C1}" type="slidenum">
              <a:rPr lang="en-GB" smtClean="0"/>
              <a:t>‹#›</a:t>
            </a:fld>
            <a:endParaRPr lang="en-GB"/>
          </a:p>
        </p:txBody>
      </p:sp>
    </p:spTree>
    <p:extLst>
      <p:ext uri="{BB962C8B-B14F-4D97-AF65-F5344CB8AC3E}">
        <p14:creationId xmlns:p14="http://schemas.microsoft.com/office/powerpoint/2010/main" val="16268474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descr="favicon">
            <a:extLst>
              <a:ext uri="{FF2B5EF4-FFF2-40B4-BE49-F238E27FC236}">
                <a16:creationId xmlns:a16="http://schemas.microsoft.com/office/drawing/2014/main" id="{D5ABBBC2-94AC-417C-A6AB-46309A03D7AF}"/>
              </a:ext>
            </a:extLst>
          </p:cNvPr>
          <p:cNvSpPr>
            <a:spLocks noChangeAspect="1" noChangeArrowheads="1"/>
          </p:cNvSpPr>
          <p:nvPr/>
        </p:nvSpPr>
        <p:spPr bwMode="auto">
          <a:xfrm>
            <a:off x="4800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7" name="Rectangle 6">
            <a:extLst>
              <a:ext uri="{FF2B5EF4-FFF2-40B4-BE49-F238E27FC236}">
                <a16:creationId xmlns:a16="http://schemas.microsoft.com/office/drawing/2014/main" id="{22BB0023-C549-497A-9711-7D05A5A0A048}"/>
              </a:ext>
            </a:extLst>
          </p:cNvPr>
          <p:cNvSpPr/>
          <p:nvPr/>
        </p:nvSpPr>
        <p:spPr>
          <a:xfrm>
            <a:off x="3885402" y="96758"/>
            <a:ext cx="1630710" cy="1253223"/>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TextBox 7">
            <a:extLst>
              <a:ext uri="{FF2B5EF4-FFF2-40B4-BE49-F238E27FC236}">
                <a16:creationId xmlns:a16="http://schemas.microsoft.com/office/drawing/2014/main" id="{56DECB03-CEA2-4158-BF20-F4B5A258A247}"/>
              </a:ext>
            </a:extLst>
          </p:cNvPr>
          <p:cNvSpPr txBox="1"/>
          <p:nvPr/>
        </p:nvSpPr>
        <p:spPr>
          <a:xfrm>
            <a:off x="3900887" y="77039"/>
            <a:ext cx="1630710" cy="646331"/>
          </a:xfrm>
          <a:prstGeom prst="rect">
            <a:avLst/>
          </a:prstGeom>
          <a:noFill/>
        </p:spPr>
        <p:txBody>
          <a:bodyPr wrap="square" rtlCol="0">
            <a:spAutoFit/>
          </a:bodyPr>
          <a:lstStyle/>
          <a:p>
            <a:pPr algn="ctr"/>
            <a:r>
              <a:rPr lang="en-GB" b="1" dirty="0">
                <a:solidFill>
                  <a:schemeClr val="bg1"/>
                </a:solidFill>
              </a:rPr>
              <a:t>Art Design at Zouch </a:t>
            </a:r>
          </a:p>
        </p:txBody>
      </p:sp>
      <p:pic>
        <p:nvPicPr>
          <p:cNvPr id="10" name="Picture 9">
            <a:extLst>
              <a:ext uri="{FF2B5EF4-FFF2-40B4-BE49-F238E27FC236}">
                <a16:creationId xmlns:a16="http://schemas.microsoft.com/office/drawing/2014/main" id="{6CCC0AAB-FAA3-494C-B7E9-444392C23793}"/>
              </a:ext>
            </a:extLst>
          </p:cNvPr>
          <p:cNvPicPr>
            <a:picLocks noChangeAspect="1"/>
          </p:cNvPicPr>
          <p:nvPr/>
        </p:nvPicPr>
        <p:blipFill>
          <a:blip r:embed="rId2"/>
          <a:stretch>
            <a:fillRect/>
          </a:stretch>
        </p:blipFill>
        <p:spPr>
          <a:xfrm>
            <a:off x="4376026" y="698176"/>
            <a:ext cx="530658" cy="607655"/>
          </a:xfrm>
          <a:prstGeom prst="rect">
            <a:avLst/>
          </a:prstGeom>
        </p:spPr>
      </p:pic>
      <p:sp>
        <p:nvSpPr>
          <p:cNvPr id="12" name="TextBox 11">
            <a:extLst>
              <a:ext uri="{FF2B5EF4-FFF2-40B4-BE49-F238E27FC236}">
                <a16:creationId xmlns:a16="http://schemas.microsoft.com/office/drawing/2014/main" id="{17B8374A-3765-4DC4-959E-11214BA14FC2}"/>
              </a:ext>
            </a:extLst>
          </p:cNvPr>
          <p:cNvSpPr txBox="1"/>
          <p:nvPr/>
        </p:nvSpPr>
        <p:spPr>
          <a:xfrm>
            <a:off x="38050" y="50356"/>
            <a:ext cx="3872966" cy="4371838"/>
          </a:xfrm>
          <a:prstGeom prst="rect">
            <a:avLst/>
          </a:prstGeom>
          <a:noFill/>
        </p:spPr>
        <p:txBody>
          <a:bodyPr wrap="square" rtlCol="0">
            <a:spAutoFit/>
          </a:bodyPr>
          <a:lstStyle/>
          <a:p>
            <a:r>
              <a:rPr lang="en-GB" sz="2800" dirty="0">
                <a:solidFill>
                  <a:schemeClr val="accent6"/>
                </a:solidFill>
              </a:rPr>
              <a:t>Curriculum Intent</a:t>
            </a:r>
          </a:p>
          <a:p>
            <a:pPr>
              <a:lnSpc>
                <a:spcPct val="107000"/>
              </a:lnSpc>
              <a:spcAft>
                <a:spcPts val="800"/>
              </a:spcAft>
            </a:pPr>
            <a:r>
              <a:rPr lang="en-GB" sz="1200" dirty="0">
                <a:effectLst/>
                <a:latin typeface="Calibri" panose="020F0502020204030204" pitchFamily="34" charset="0"/>
                <a:ea typeface="Calibri" panose="020F0502020204030204" pitchFamily="34" charset="0"/>
                <a:cs typeface="Times New Roman" panose="02020603050405020304" pitchFamily="18" charset="0"/>
              </a:rPr>
              <a:t>At Zouch Academy, we value Art and Design as an important part of </a:t>
            </a:r>
            <a:r>
              <a:rPr lang="en-GB" sz="1200" dirty="0">
                <a:latin typeface="Calibri" panose="020F0502020204030204" pitchFamily="34" charset="0"/>
                <a:ea typeface="Calibri" panose="020F0502020204030204" pitchFamily="34" charset="0"/>
                <a:cs typeface="Times New Roman" panose="02020603050405020304" pitchFamily="18" charset="0"/>
              </a:rPr>
              <a:t>the children’s entitlement to a broad and balanced curriculum. W</a:t>
            </a:r>
            <a:r>
              <a:rPr lang="en-GB"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 deliver Art and Design lessons that engage, inspire and challenge pupils, equipping them with the </a:t>
            </a:r>
            <a:r>
              <a:rPr lang="en-GB" sz="12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knowledge, vocabulary, understanding</a:t>
            </a:r>
            <a:r>
              <a:rPr lang="en-GB"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and </a:t>
            </a:r>
            <a:r>
              <a:rPr lang="en-GB" sz="12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skills</a:t>
            </a:r>
            <a:r>
              <a:rPr lang="en-GB"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to experiment, invent and create their own works of art.</a:t>
            </a:r>
            <a:r>
              <a:rPr lang="en-GB"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GB" sz="1200" dirty="0">
                <a:effectLst/>
                <a:latin typeface="Calibri" panose="020F0502020204030204" pitchFamily="34" charset="0"/>
                <a:ea typeface="Calibri" panose="020F0502020204030204" pitchFamily="34" charset="0"/>
                <a:cs typeface="Times New Roman" panose="02020603050405020304" pitchFamily="18" charset="0"/>
              </a:rPr>
              <a:t>These areas have been sequenced in each year group ensuring they are progressive and everyone understands the intended end-points. Art makes up part of our outer curriculum and reflects our embedded values including appreciation and responsibility. </a:t>
            </a:r>
          </a:p>
          <a:p>
            <a:pPr>
              <a:lnSpc>
                <a:spcPct val="107000"/>
              </a:lnSpc>
              <a:spcAft>
                <a:spcPts val="800"/>
              </a:spcAft>
            </a:pPr>
            <a:r>
              <a:rPr lang="en-GB"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As pupils progress, they will be able to think critically, using skills and knowledge from prior learning, and develop a more rigorous understanding of Art. We aim to inspire pupils and develop their confidence to experiment and invent their own works of art. We give all pupils the opportunity to develop their ability, nurture their talents and interests, express their ideas and thoughts about the world.</a:t>
            </a:r>
            <a:endParaRPr lang="en-GB" sz="1600" dirty="0"/>
          </a:p>
        </p:txBody>
      </p:sp>
      <p:sp>
        <p:nvSpPr>
          <p:cNvPr id="13" name="TextBox 12">
            <a:extLst>
              <a:ext uri="{FF2B5EF4-FFF2-40B4-BE49-F238E27FC236}">
                <a16:creationId xmlns:a16="http://schemas.microsoft.com/office/drawing/2014/main" id="{00439D71-8976-41CF-ABF5-EEF1A260B207}"/>
              </a:ext>
            </a:extLst>
          </p:cNvPr>
          <p:cNvSpPr txBox="1"/>
          <p:nvPr/>
        </p:nvSpPr>
        <p:spPr>
          <a:xfrm>
            <a:off x="5531597" y="-15248"/>
            <a:ext cx="4319684" cy="3925947"/>
          </a:xfrm>
          <a:prstGeom prst="rect">
            <a:avLst/>
          </a:prstGeom>
          <a:noFill/>
        </p:spPr>
        <p:txBody>
          <a:bodyPr wrap="square" rtlCol="0">
            <a:spAutoFit/>
          </a:bodyPr>
          <a:lstStyle/>
          <a:p>
            <a:r>
              <a:rPr lang="en-GB" sz="2800" dirty="0">
                <a:solidFill>
                  <a:schemeClr val="accent6"/>
                </a:solidFill>
              </a:rPr>
              <a:t>Curriculum Implementation</a:t>
            </a:r>
          </a:p>
          <a:p>
            <a:pPr fontAlgn="base">
              <a:lnSpc>
                <a:spcPct val="107000"/>
              </a:lnSpc>
              <a:spcAft>
                <a:spcPts val="800"/>
              </a:spcAft>
            </a:pPr>
            <a:r>
              <a:rPr lang="en-GB" sz="1200" dirty="0">
                <a:solidFill>
                  <a:srgbClr val="000000"/>
                </a:solidFill>
                <a:latin typeface="Calibri" panose="020F0502020204030204" pitchFamily="34" charset="0"/>
                <a:ea typeface="Calibri" panose="020F0502020204030204" pitchFamily="34" charset="0"/>
                <a:cs typeface="Calibri" panose="020F0502020204030204" pitchFamily="34" charset="0"/>
              </a:rPr>
              <a:t>Our Art and Design Curriculum at Zouch Academy is based on the National Curriculum. The progression of knowledge and skills is mapped out in our progression of skills document and long term plan. Our children take part in enriching experiences such as Remembrance Art, themed art days to promote our school (Military Child day).</a:t>
            </a:r>
          </a:p>
          <a:p>
            <a:pPr fontAlgn="base">
              <a:lnSpc>
                <a:spcPct val="107000"/>
              </a:lnSpc>
              <a:spcAft>
                <a:spcPts val="800"/>
              </a:spcAft>
            </a:pPr>
            <a:r>
              <a:rPr lang="en-GB"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The </a:t>
            </a:r>
            <a:r>
              <a:rPr lang="en-GB"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curriculum is designed so that children are involved in the evaluation, dialogue and decision making about the quality of their outcomes and the improvements they need to make. By taking part in regular discussions and decision-making processes, children will not only know facts and key information about art, but they will be able to talk confidently about their own learning journey. This allows them to  have higher metacognitive skills and have a growing understanding of how to improve.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sz="2800" dirty="0">
              <a:solidFill>
                <a:schemeClr val="accent6"/>
              </a:solidFill>
            </a:endParaRPr>
          </a:p>
        </p:txBody>
      </p:sp>
      <p:grpSp>
        <p:nvGrpSpPr>
          <p:cNvPr id="19" name="Group 18">
            <a:extLst>
              <a:ext uri="{FF2B5EF4-FFF2-40B4-BE49-F238E27FC236}">
                <a16:creationId xmlns:a16="http://schemas.microsoft.com/office/drawing/2014/main" id="{B3A8BCC7-8961-4CEE-96AD-84822DDD7B55}"/>
              </a:ext>
            </a:extLst>
          </p:cNvPr>
          <p:cNvGrpSpPr/>
          <p:nvPr/>
        </p:nvGrpSpPr>
        <p:grpSpPr>
          <a:xfrm>
            <a:off x="-46317" y="5762512"/>
            <a:ext cx="10089378" cy="1062889"/>
            <a:chOff x="-46317" y="5762512"/>
            <a:chExt cx="10089378" cy="1062889"/>
          </a:xfrm>
        </p:grpSpPr>
        <p:pic>
          <p:nvPicPr>
            <p:cNvPr id="6" name="Picture 5">
              <a:extLst>
                <a:ext uri="{FF2B5EF4-FFF2-40B4-BE49-F238E27FC236}">
                  <a16:creationId xmlns:a16="http://schemas.microsoft.com/office/drawing/2014/main" id="{7953FFF2-770E-42CB-B920-82BFAAD92C3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46317" y="5867641"/>
              <a:ext cx="9906000" cy="957760"/>
            </a:xfrm>
            <a:prstGeom prst="rect">
              <a:avLst/>
            </a:prstGeom>
          </p:spPr>
        </p:pic>
        <p:sp>
          <p:nvSpPr>
            <p:cNvPr id="15" name="Rectangle 14">
              <a:extLst>
                <a:ext uri="{FF2B5EF4-FFF2-40B4-BE49-F238E27FC236}">
                  <a16:creationId xmlns:a16="http://schemas.microsoft.com/office/drawing/2014/main" id="{C184D6F0-661D-4E37-B03D-5C7FFD4EF3C6}"/>
                </a:ext>
              </a:extLst>
            </p:cNvPr>
            <p:cNvSpPr/>
            <p:nvPr/>
          </p:nvSpPr>
          <p:spPr>
            <a:xfrm rot="20086419">
              <a:off x="2570738" y="5867688"/>
              <a:ext cx="1445581" cy="779963"/>
            </a:xfrm>
            <a:prstGeom prst="rect">
              <a:avLst/>
            </a:prstGeom>
            <a:noFill/>
          </p:spPr>
          <p:txBody>
            <a:bodyPr wrap="none" lIns="91440" tIns="45720" rIns="91440" bIns="45720">
              <a:prstTxWarp prst="textArchUp">
                <a:avLst>
                  <a:gd name="adj" fmla="val 11630399"/>
                </a:avLst>
              </a:prstTxWarp>
              <a:spAutoFit/>
            </a:bodyPr>
            <a:lstStyle/>
            <a:p>
              <a:pPr algn="ctr"/>
              <a:r>
                <a:rPr lang="en-US" sz="1600" b="0" cap="none" spc="0" dirty="0">
                  <a:ln w="0"/>
                  <a:solidFill>
                    <a:srgbClr val="FFC000"/>
                  </a:solidFill>
                </a:rPr>
                <a:t>Our</a:t>
              </a:r>
              <a:r>
                <a:rPr lang="en-US" sz="1600" b="0" cap="none" spc="0" dirty="0">
                  <a:ln w="0"/>
                  <a:solidFill>
                    <a:srgbClr val="FFC000"/>
                  </a:solidFill>
                  <a:effectLst>
                    <a:outerShdw blurRad="38100" dist="19050" dir="2700000" algn="tl" rotWithShape="0">
                      <a:schemeClr val="dk1">
                        <a:alpha val="40000"/>
                      </a:schemeClr>
                    </a:outerShdw>
                  </a:effectLst>
                </a:rPr>
                <a:t> </a:t>
              </a:r>
              <a:r>
                <a:rPr lang="en-US" sz="1600" b="0" cap="none" spc="0" dirty="0">
                  <a:ln w="0"/>
                  <a:solidFill>
                    <a:srgbClr val="FFC000"/>
                  </a:solidFill>
                </a:rPr>
                <a:t>values</a:t>
              </a:r>
            </a:p>
          </p:txBody>
        </p:sp>
        <p:sp>
          <p:nvSpPr>
            <p:cNvPr id="18" name="Rectangle 17">
              <a:extLst>
                <a:ext uri="{FF2B5EF4-FFF2-40B4-BE49-F238E27FC236}">
                  <a16:creationId xmlns:a16="http://schemas.microsoft.com/office/drawing/2014/main" id="{972461B9-0BBD-4DAC-BE3D-9246B0D7CABA}"/>
                </a:ext>
              </a:extLst>
            </p:cNvPr>
            <p:cNvSpPr/>
            <p:nvPr/>
          </p:nvSpPr>
          <p:spPr>
            <a:xfrm rot="702556">
              <a:off x="7657504" y="5762512"/>
              <a:ext cx="2385557" cy="990314"/>
            </a:xfrm>
            <a:prstGeom prst="rect">
              <a:avLst/>
            </a:prstGeom>
            <a:noFill/>
          </p:spPr>
          <p:txBody>
            <a:bodyPr wrap="none" lIns="91440" tIns="45720" rIns="91440" bIns="45720">
              <a:prstTxWarp prst="textArchDown">
                <a:avLst>
                  <a:gd name="adj" fmla="val 2553299"/>
                </a:avLst>
              </a:prstTxWarp>
              <a:spAutoFit/>
            </a:bodyPr>
            <a:lstStyle/>
            <a:p>
              <a:pPr algn="ctr"/>
              <a:r>
                <a:rPr lang="en-US" sz="1600" b="0" cap="none" spc="0" dirty="0">
                  <a:ln w="0"/>
                  <a:solidFill>
                    <a:srgbClr val="FFC000"/>
                  </a:solidFill>
                </a:rPr>
                <a:t>Our</a:t>
              </a:r>
              <a:r>
                <a:rPr lang="en-US" sz="1600" b="0" cap="none" spc="0" dirty="0">
                  <a:ln w="0"/>
                  <a:solidFill>
                    <a:srgbClr val="FFC000"/>
                  </a:solidFill>
                  <a:effectLst>
                    <a:outerShdw blurRad="38100" dist="19050" dir="2700000" algn="tl" rotWithShape="0">
                      <a:schemeClr val="dk1">
                        <a:alpha val="40000"/>
                      </a:schemeClr>
                    </a:outerShdw>
                  </a:effectLst>
                </a:rPr>
                <a:t> </a:t>
              </a:r>
              <a:r>
                <a:rPr lang="en-US" sz="1600" b="0" cap="none" spc="0" dirty="0">
                  <a:ln w="0"/>
                  <a:solidFill>
                    <a:srgbClr val="FFC000"/>
                  </a:solidFill>
                </a:rPr>
                <a:t>values</a:t>
              </a:r>
            </a:p>
          </p:txBody>
        </p:sp>
      </p:grpSp>
      <p:sp>
        <p:nvSpPr>
          <p:cNvPr id="16" name="TextBox 15">
            <a:extLst>
              <a:ext uri="{FF2B5EF4-FFF2-40B4-BE49-F238E27FC236}">
                <a16:creationId xmlns:a16="http://schemas.microsoft.com/office/drawing/2014/main" id="{20484911-AFDA-4FDA-92A3-6BABD77487CB}"/>
              </a:ext>
            </a:extLst>
          </p:cNvPr>
          <p:cNvSpPr txBox="1"/>
          <p:nvPr/>
        </p:nvSpPr>
        <p:spPr>
          <a:xfrm>
            <a:off x="55354" y="4529298"/>
            <a:ext cx="4897646" cy="1107354"/>
          </a:xfrm>
          <a:prstGeom prst="rect">
            <a:avLst/>
          </a:prstGeom>
          <a:noFill/>
        </p:spPr>
        <p:txBody>
          <a:bodyPr wrap="square" rtlCol="0">
            <a:spAutoFit/>
          </a:bodyPr>
          <a:lstStyle/>
          <a:p>
            <a:r>
              <a:rPr lang="en-GB" sz="2800" dirty="0">
                <a:solidFill>
                  <a:schemeClr val="accent6"/>
                </a:solidFill>
              </a:rPr>
              <a:t>Assessment</a:t>
            </a:r>
          </a:p>
          <a:p>
            <a:pPr algn="just">
              <a:lnSpc>
                <a:spcPct val="107000"/>
              </a:lnSpc>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Formative assessment</a:t>
            </a:r>
            <a:r>
              <a:rPr lang="en-US" sz="1200" dirty="0">
                <a:latin typeface="Calibri" panose="020F0502020204030204" pitchFamily="34" charset="0"/>
                <a:ea typeface="Calibri" panose="020F0502020204030204" pitchFamily="34" charset="0"/>
                <a:cs typeface="Times New Roman" panose="02020603050405020304" pitchFamily="18" charset="0"/>
              </a:rPr>
              <a:t> takes place throughout the year via observation and pupil voice. Teachers use this information to inform future lessons; ensuring children are supported and challenged appropriately. </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4" name="TextBox 13">
            <a:extLst>
              <a:ext uri="{FF2B5EF4-FFF2-40B4-BE49-F238E27FC236}">
                <a16:creationId xmlns:a16="http://schemas.microsoft.com/office/drawing/2014/main" id="{630CB3E7-9093-4A41-9633-DCA3B27936D7}"/>
              </a:ext>
            </a:extLst>
          </p:cNvPr>
          <p:cNvSpPr txBox="1"/>
          <p:nvPr/>
        </p:nvSpPr>
        <p:spPr>
          <a:xfrm>
            <a:off x="4953000" y="3185002"/>
            <a:ext cx="4953000" cy="3728328"/>
          </a:xfrm>
          <a:prstGeom prst="rect">
            <a:avLst/>
          </a:prstGeom>
          <a:noFill/>
        </p:spPr>
        <p:txBody>
          <a:bodyPr wrap="square" rtlCol="0">
            <a:spAutoFit/>
          </a:bodyPr>
          <a:lstStyle/>
          <a:p>
            <a:r>
              <a:rPr lang="en-GB" sz="2800" dirty="0">
                <a:solidFill>
                  <a:schemeClr val="accent6"/>
                </a:solidFill>
              </a:rPr>
              <a:t>Curriculum Impact</a:t>
            </a:r>
          </a:p>
          <a:p>
            <a:pPr>
              <a:lnSpc>
                <a:spcPct val="107000"/>
              </a:lnSpc>
              <a:spcAft>
                <a:spcPts val="800"/>
              </a:spcAft>
            </a:pPr>
            <a:r>
              <a:rPr lang="en-GB" sz="1200" dirty="0">
                <a:effectLst/>
                <a:latin typeface="Calibri" panose="020F0502020204030204" pitchFamily="34" charset="0"/>
                <a:ea typeface="Calibri" panose="020F0502020204030204" pitchFamily="34" charset="0"/>
                <a:cs typeface="Times New Roman" panose="02020603050405020304" pitchFamily="18" charset="0"/>
              </a:rPr>
              <a:t>Pupils should leave primary school equipped with a range of techniques and the confidence and creativity to form a strong foundation for their Art and Design and beyond. </a:t>
            </a:r>
            <a:br>
              <a:rPr lang="en-GB" sz="1200" dirty="0">
                <a:effectLst/>
                <a:latin typeface="Calibri" panose="020F0502020204030204" pitchFamily="34" charset="0"/>
                <a:ea typeface="Calibri" panose="020F0502020204030204" pitchFamily="34" charset="0"/>
                <a:cs typeface="Times New Roman" panose="02020603050405020304" pitchFamily="18" charset="0"/>
              </a:rPr>
            </a:br>
            <a:r>
              <a:rPr lang="en-GB" sz="1200" dirty="0">
                <a:effectLst/>
                <a:latin typeface="Calibri" panose="020F0502020204030204" pitchFamily="34" charset="0"/>
                <a:ea typeface="Calibri" panose="020F0502020204030204" pitchFamily="34" charset="0"/>
                <a:cs typeface="Times New Roman" panose="02020603050405020304" pitchFamily="18" charset="0"/>
              </a:rPr>
              <a:t>Children will:</a:t>
            </a:r>
          </a:p>
          <a:p>
            <a:pPr marL="342900" lvl="0" indent="-342900">
              <a:lnSpc>
                <a:spcPct val="107000"/>
              </a:lnSpc>
              <a:buFont typeface="Symbol" panose="05050102010706020507" pitchFamily="18" charset="2"/>
              <a:buChar char=""/>
            </a:pPr>
            <a:r>
              <a:rPr lang="en-GB" sz="1200" dirty="0">
                <a:effectLst/>
                <a:latin typeface="Calibri" panose="020F0502020204030204" pitchFamily="34" charset="0"/>
                <a:ea typeface="Calibri" panose="020F0502020204030204" pitchFamily="34" charset="0"/>
                <a:cs typeface="Times New Roman" panose="02020603050405020304" pitchFamily="18" charset="0"/>
              </a:rPr>
              <a:t>Produce creative work, exploring and recording their ideas and experiences. </a:t>
            </a:r>
          </a:p>
          <a:p>
            <a:pPr marL="342900" lvl="0" indent="-342900">
              <a:lnSpc>
                <a:spcPct val="107000"/>
              </a:lnSpc>
              <a:buFont typeface="Symbol" panose="05050102010706020507" pitchFamily="18" charset="2"/>
              <a:buChar char=""/>
            </a:pPr>
            <a:r>
              <a:rPr lang="en-GB" sz="1200" dirty="0">
                <a:effectLst/>
                <a:latin typeface="Calibri" panose="020F0502020204030204" pitchFamily="34" charset="0"/>
                <a:ea typeface="Calibri" panose="020F0502020204030204" pitchFamily="34" charset="0"/>
                <a:cs typeface="Times New Roman" panose="02020603050405020304" pitchFamily="18" charset="0"/>
              </a:rPr>
              <a:t>Be proficient in drawing, painting, sculpture and other art, craft and design techniques.</a:t>
            </a:r>
          </a:p>
          <a:p>
            <a:pPr marL="342900" lvl="0" indent="-342900">
              <a:lnSpc>
                <a:spcPct val="107000"/>
              </a:lnSpc>
              <a:buFont typeface="Symbol" panose="05050102010706020507" pitchFamily="18" charset="2"/>
              <a:buChar char=""/>
            </a:pPr>
            <a:r>
              <a:rPr lang="en-GB" sz="1200" dirty="0">
                <a:effectLst/>
                <a:latin typeface="Calibri" panose="020F0502020204030204" pitchFamily="34" charset="0"/>
                <a:ea typeface="Calibri" panose="020F0502020204030204" pitchFamily="34" charset="0"/>
                <a:cs typeface="Times New Roman" panose="02020603050405020304" pitchFamily="18" charset="0"/>
              </a:rPr>
              <a:t>Evaluate and analyse creative works using subject-specific language. </a:t>
            </a:r>
          </a:p>
          <a:p>
            <a:pPr marL="342900" lvl="0" indent="-342900">
              <a:lnSpc>
                <a:spcPct val="107000"/>
              </a:lnSpc>
              <a:buFont typeface="Symbol" panose="05050102010706020507" pitchFamily="18" charset="2"/>
              <a:buChar char=""/>
            </a:pPr>
            <a:r>
              <a:rPr lang="en-GB" sz="1200" dirty="0">
                <a:effectLst/>
                <a:latin typeface="Calibri" panose="020F0502020204030204" pitchFamily="34" charset="0"/>
                <a:ea typeface="Calibri" panose="020F0502020204030204" pitchFamily="34" charset="0"/>
                <a:cs typeface="Times New Roman" panose="02020603050405020304" pitchFamily="18" charset="0"/>
              </a:rPr>
              <a:t> Know about great artists and the historical and cultural development of their art. </a:t>
            </a:r>
          </a:p>
          <a:p>
            <a:pPr marL="342900" lvl="0" indent="-342900">
              <a:lnSpc>
                <a:spcPct val="107000"/>
              </a:lnSpc>
              <a:spcAft>
                <a:spcPts val="800"/>
              </a:spcAft>
              <a:buFont typeface="Symbol" panose="05050102010706020507" pitchFamily="18" charset="2"/>
              <a:buChar char=""/>
            </a:pPr>
            <a:r>
              <a:rPr lang="en-GB" sz="1200" dirty="0">
                <a:effectLst/>
                <a:latin typeface="Calibri" panose="020F0502020204030204" pitchFamily="34" charset="0"/>
                <a:ea typeface="Calibri" panose="020F0502020204030204" pitchFamily="34" charset="0"/>
                <a:cs typeface="Times New Roman" panose="02020603050405020304" pitchFamily="18" charset="0"/>
              </a:rPr>
              <a:t>Meet the end of key stage expectations outlined in the national curriculum for Art and design.</a:t>
            </a:r>
          </a:p>
          <a:p>
            <a:r>
              <a:rPr lang="en-GB" sz="2800" dirty="0">
                <a:solidFill>
                  <a:schemeClr val="accent6"/>
                </a:solidFill>
              </a:rPr>
              <a:t> </a:t>
            </a:r>
          </a:p>
        </p:txBody>
      </p:sp>
      <p:pic>
        <p:nvPicPr>
          <p:cNvPr id="3" name="Picture 2">
            <a:extLst>
              <a:ext uri="{FF2B5EF4-FFF2-40B4-BE49-F238E27FC236}">
                <a16:creationId xmlns:a16="http://schemas.microsoft.com/office/drawing/2014/main" id="{3ACAF6CB-D052-4C00-B1D7-B9F05F78534C}"/>
              </a:ext>
            </a:extLst>
          </p:cNvPr>
          <p:cNvPicPr>
            <a:picLocks noChangeAspect="1"/>
          </p:cNvPicPr>
          <p:nvPr/>
        </p:nvPicPr>
        <p:blipFill>
          <a:blip r:embed="rId4"/>
          <a:stretch>
            <a:fillRect/>
          </a:stretch>
        </p:blipFill>
        <p:spPr>
          <a:xfrm>
            <a:off x="3874592" y="1576929"/>
            <a:ext cx="1533525" cy="1381125"/>
          </a:xfrm>
          <a:prstGeom prst="rect">
            <a:avLst/>
          </a:prstGeom>
        </p:spPr>
      </p:pic>
    </p:spTree>
    <p:extLst>
      <p:ext uri="{BB962C8B-B14F-4D97-AF65-F5344CB8AC3E}">
        <p14:creationId xmlns:p14="http://schemas.microsoft.com/office/powerpoint/2010/main" val="272365820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0d2ddb52-560e-4a31-a7b2-a795bd5cd35c">
      <Terms xmlns="http://schemas.microsoft.com/office/infopath/2007/PartnerControls"/>
    </lcf76f155ced4ddcb4097134ff3c332f>
    <TaxCatchAll xmlns="cc5892c0-0e9e-4b3a-a484-fd9581405906" xsi:nil="true"/>
    <_ip_UnifiedCompliancePolicyUIAction xmlns="http://schemas.microsoft.com/sharepoint/v3" xsi:nil="true"/>
    <_ip_UnifiedCompliancePolicyProperties xmlns="http://schemas.microsoft.com/sharepoint/v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C8D5EC82D7EDD46B003C1C7D6980B04" ma:contentTypeVersion="18" ma:contentTypeDescription="Create a new document." ma:contentTypeScope="" ma:versionID="a242d04bf1a72d6cace8cc6d1130ae45">
  <xsd:schema xmlns:xsd="http://www.w3.org/2001/XMLSchema" xmlns:xs="http://www.w3.org/2001/XMLSchema" xmlns:p="http://schemas.microsoft.com/office/2006/metadata/properties" xmlns:ns1="http://schemas.microsoft.com/sharepoint/v3" xmlns:ns2="0d2ddb52-560e-4a31-a7b2-a795bd5cd35c" xmlns:ns3="cc5892c0-0e9e-4b3a-a484-fd9581405906" targetNamespace="http://schemas.microsoft.com/office/2006/metadata/properties" ma:root="true" ma:fieldsID="462374479b47b84cf58488fde488e0b5" ns1:_="" ns2:_="" ns3:_="">
    <xsd:import namespace="http://schemas.microsoft.com/sharepoint/v3"/>
    <xsd:import namespace="0d2ddb52-560e-4a31-a7b2-a795bd5cd35c"/>
    <xsd:import namespace="cc5892c0-0e9e-4b3a-a484-fd958140590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2:MediaLengthInSeconds" minOccurs="0"/>
                <xsd:element ref="ns3:SharedWithUsers" minOccurs="0"/>
                <xsd:element ref="ns3:SharedWithDetails" minOccurs="0"/>
                <xsd:element ref="ns2:MediaServiceObjectDetectorVersions" minOccurs="0"/>
                <xsd:element ref="ns2:MediaServiceBillingMetadata"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4" nillable="true" ma:displayName="Unified Compliance Policy Properties" ma:hidden="true" ma:internalName="_ip_UnifiedCompliancePolicyProperties">
      <xsd:simpleType>
        <xsd:restriction base="dms:Note"/>
      </xsd:simpleType>
    </xsd:element>
    <xsd:element name="_ip_UnifiedCompliancePolicyUIAction" ma:index="25"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d2ddb52-560e-4a31-a7b2-a795bd5cd35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b46dcdf8-7a79-49d3-b65a-4ec6d3b637a7"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dexed="true" ma:internalName="MediaServiceLocatio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c5892c0-0e9e-4b3a-a484-fd9581405906"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5d9bd5f7-2590-495d-b58e-f051c823cb56}" ma:internalName="TaxCatchAll" ma:showField="CatchAllData" ma:web="cc5892c0-0e9e-4b3a-a484-fd9581405906">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42CB311-D602-44BC-9F36-4933E42FF7E3}">
  <ds:schemaRefs>
    <ds:schemaRef ds:uri="cc5892c0-0e9e-4b3a-a484-fd9581405906"/>
    <ds:schemaRef ds:uri="http://schemas.microsoft.com/office/infopath/2007/PartnerControls"/>
    <ds:schemaRef ds:uri="http://purl.org/dc/dcmitype/"/>
    <ds:schemaRef ds:uri="http://schemas.microsoft.com/office/2006/metadata/properties"/>
    <ds:schemaRef ds:uri="0d2ddb52-560e-4a31-a7b2-a795bd5cd35c"/>
    <ds:schemaRef ds:uri="http://purl.org/dc/terms/"/>
    <ds:schemaRef ds:uri="http://schemas.microsoft.com/office/2006/documentManagement/types"/>
    <ds:schemaRef ds:uri="http://purl.org/dc/elements/1.1/"/>
    <ds:schemaRef ds:uri="http://schemas.openxmlformats.org/package/2006/metadata/core-properties"/>
    <ds:schemaRef ds:uri="http://www.w3.org/XML/1998/namespace"/>
    <ds:schemaRef ds:uri="http://schemas.microsoft.com/sharepoint/v3"/>
  </ds:schemaRefs>
</ds:datastoreItem>
</file>

<file path=customXml/itemProps2.xml><?xml version="1.0" encoding="utf-8"?>
<ds:datastoreItem xmlns:ds="http://schemas.openxmlformats.org/officeDocument/2006/customXml" ds:itemID="{034C4878-3709-485B-ABBF-1F7A2930F76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0d2ddb52-560e-4a31-a7b2-a795bd5cd35c"/>
    <ds:schemaRef ds:uri="cc5892c0-0e9e-4b3a-a484-fd958140590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ADEB0A0-A85C-4F91-A14C-7EFC587B43E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152</TotalTime>
  <Words>466</Words>
  <Application>Microsoft Office PowerPoint</Application>
  <PresentationFormat>A4 Paper (210x297 mm)</PresentationFormat>
  <Paragraphs>19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Symbol</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Neil Morris</dc:creator>
  <cp:lastModifiedBy>Clarissa Wright</cp:lastModifiedBy>
  <cp:revision>9</cp:revision>
  <dcterms:created xsi:type="dcterms:W3CDTF">2023-03-13T16:03:16Z</dcterms:created>
  <dcterms:modified xsi:type="dcterms:W3CDTF">2026-05-13T15:17:33Z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0x0101005C8D5EC82D7EDD46B003C1C7D6980B04</vt:lpwstr>
  </property>
  <property fmtid="{D5CDD505-2E9C-101B-9397-08002B2CF9AE}" pid="3" name="MediaServiceImageTags">
    <vt:lpwstr/>
  </property>
</Properties>
</file>